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0AA6E-87A5-4BB4-80E5-ED69CAF1E586}" type="doc">
      <dgm:prSet loTypeId="urn:microsoft.com/office/officeart/2005/8/layout/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TW" altLang="en-US"/>
        </a:p>
      </dgm:t>
    </dgm:pt>
    <dgm:pt modelId="{512E35C2-7BD1-4C24-837A-40459B54D23B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BA1284B-4878-46E7-A8A1-DC06A57B18EF}" type="parTrans" cxnId="{F22120E3-331F-4080-85C7-8E6F305F96A1}">
      <dgm:prSet/>
      <dgm:spPr/>
      <dgm:t>
        <a:bodyPr/>
        <a:lstStyle/>
        <a:p>
          <a:endParaRPr lang="zh-TW" altLang="en-US"/>
        </a:p>
      </dgm:t>
    </dgm:pt>
    <dgm:pt modelId="{76961830-44C4-4D11-A6A9-46D3959FE6EA}" type="sibTrans" cxnId="{F22120E3-331F-4080-85C7-8E6F305F96A1}">
      <dgm:prSet/>
      <dgm:spPr/>
      <dgm:t>
        <a:bodyPr/>
        <a:lstStyle/>
        <a:p>
          <a:endParaRPr lang="zh-TW" altLang="en-US"/>
        </a:p>
      </dgm:t>
    </dgm:pt>
    <dgm:pt modelId="{B7238EFA-5FF1-4826-9E0D-18EB2BAB72F4}">
      <dgm:prSet phldrT="[文字]" custT="1"/>
      <dgm:spPr/>
      <dgm:t>
        <a:bodyPr/>
        <a:lstStyle/>
        <a:p>
          <a:r>
            <a:rPr lang="zh-TW" altLang="en-US" sz="3200" dirty="0" smtClean="0"/>
            <a:t>銀河號</a:t>
          </a:r>
          <a:endParaRPr lang="zh-TW" altLang="en-US" sz="3200" dirty="0"/>
        </a:p>
      </dgm:t>
    </dgm:pt>
    <dgm:pt modelId="{7D69E7C9-BFD7-49FE-8BF3-9E15FD699D09}" type="parTrans" cxnId="{8DC11100-FB33-42E8-B1FE-92A1EB08F734}">
      <dgm:prSet/>
      <dgm:spPr/>
      <dgm:t>
        <a:bodyPr/>
        <a:lstStyle/>
        <a:p>
          <a:endParaRPr lang="zh-TW" altLang="en-US"/>
        </a:p>
      </dgm:t>
    </dgm:pt>
    <dgm:pt modelId="{311B1EAE-5278-4CE8-9074-E78BCCE247C1}" type="sibTrans" cxnId="{8DC11100-FB33-42E8-B1FE-92A1EB08F734}">
      <dgm:prSet/>
      <dgm:spPr/>
      <dgm:t>
        <a:bodyPr/>
        <a:lstStyle/>
        <a:p>
          <a:endParaRPr lang="zh-TW" altLang="en-US"/>
        </a:p>
      </dgm:t>
    </dgm:pt>
    <dgm:pt modelId="{D429E725-1574-4B55-BB37-C029992E7AC9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F3D95AC5-8A76-4F43-83B7-7814B80BA327}" type="parTrans" cxnId="{7F38EB90-76E8-4297-9A3A-4CE624557B0C}">
      <dgm:prSet/>
      <dgm:spPr/>
      <dgm:t>
        <a:bodyPr/>
        <a:lstStyle/>
        <a:p>
          <a:endParaRPr lang="zh-TW" altLang="en-US"/>
        </a:p>
      </dgm:t>
    </dgm:pt>
    <dgm:pt modelId="{9CA53064-CBD5-4B75-A10C-09C9AACABE58}" type="sibTrans" cxnId="{7F38EB90-76E8-4297-9A3A-4CE624557B0C}">
      <dgm:prSet/>
      <dgm:spPr/>
      <dgm:t>
        <a:bodyPr/>
        <a:lstStyle/>
        <a:p>
          <a:endParaRPr lang="zh-TW" altLang="en-US"/>
        </a:p>
      </dgm:t>
    </dgm:pt>
    <dgm:pt modelId="{8A071C8A-B6CB-4FD6-B6F7-AA74EDE2C1E9}">
      <dgm:prSet phldrT="[文字]"/>
      <dgm:spPr/>
      <dgm:t>
        <a:bodyPr/>
        <a:lstStyle/>
        <a:p>
          <a:r>
            <a:rPr lang="zh-TW" altLang="en-US" dirty="0" smtClean="0"/>
            <a:t>鋼鐵碰碰車</a:t>
          </a:r>
          <a:endParaRPr lang="zh-TW" altLang="en-US" dirty="0"/>
        </a:p>
      </dgm:t>
    </dgm:pt>
    <dgm:pt modelId="{3462EFBD-9E33-4674-BF46-46E162FA4348}" type="parTrans" cxnId="{60F1868B-71DE-4EC6-A10C-616F105E021C}">
      <dgm:prSet/>
      <dgm:spPr/>
      <dgm:t>
        <a:bodyPr/>
        <a:lstStyle/>
        <a:p>
          <a:endParaRPr lang="zh-TW" altLang="en-US"/>
        </a:p>
      </dgm:t>
    </dgm:pt>
    <dgm:pt modelId="{9A0C71D7-EDC2-4355-816B-9AD1A3276975}" type="sibTrans" cxnId="{60F1868B-71DE-4EC6-A10C-616F105E021C}">
      <dgm:prSet/>
      <dgm:spPr/>
      <dgm:t>
        <a:bodyPr/>
        <a:lstStyle/>
        <a:p>
          <a:endParaRPr lang="zh-TW" altLang="en-US"/>
        </a:p>
      </dgm:t>
    </dgm:pt>
    <dgm:pt modelId="{9B61555D-EAB4-4A67-8531-676B5EBC288B}">
      <dgm:prSet phldrT="[文字]"/>
      <dgm:spPr/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412CA83B-ABC1-4420-9BCB-8E59EB730A48}" type="parTrans" cxnId="{242003CD-3B9D-4E4F-BC68-8D0AB39F0E75}">
      <dgm:prSet/>
      <dgm:spPr/>
      <dgm:t>
        <a:bodyPr/>
        <a:lstStyle/>
        <a:p>
          <a:endParaRPr lang="zh-TW" altLang="en-US"/>
        </a:p>
      </dgm:t>
    </dgm:pt>
    <dgm:pt modelId="{FCE1B4CD-8FDD-4EE5-A840-A815041591F7}" type="sibTrans" cxnId="{242003CD-3B9D-4E4F-BC68-8D0AB39F0E75}">
      <dgm:prSet/>
      <dgm:spPr/>
      <dgm:t>
        <a:bodyPr/>
        <a:lstStyle/>
        <a:p>
          <a:endParaRPr lang="zh-TW" altLang="en-US"/>
        </a:p>
      </dgm:t>
    </dgm:pt>
    <dgm:pt modelId="{466CC09B-D93D-44A0-8E9C-C9D9B011D77F}" type="pres">
      <dgm:prSet presAssocID="{FB40AA6E-87A5-4BB4-80E5-ED69CAF1E58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346ECB-6B37-4301-ACC1-CA5ED517759C}" type="pres">
      <dgm:prSet presAssocID="{512E35C2-7BD1-4C24-837A-40459B54D23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ED7C9B-F3E8-4FAB-97A2-BD50C0D25820}" type="pres">
      <dgm:prSet presAssocID="{76961830-44C4-4D11-A6A9-46D3959FE6EA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6CBD471-DAC0-4DD2-860E-5F81B27A039B}" type="pres">
      <dgm:prSet presAssocID="{76961830-44C4-4D11-A6A9-46D3959FE6EA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E8C45CC0-1A0C-4958-BC84-CAD92D4AE6EB}" type="pres">
      <dgm:prSet presAssocID="{B7238EFA-5FF1-4826-9E0D-18EB2BAB72F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094B76-2C3A-4B32-9C64-870D1C88F60D}" type="pres">
      <dgm:prSet presAssocID="{311B1EAE-5278-4CE8-9074-E78BCCE247C1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08266CB7-CD5A-4286-8732-3D2CAB89133F}" type="pres">
      <dgm:prSet presAssocID="{311B1EAE-5278-4CE8-9074-E78BCCE247C1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BD9CD0D2-079D-430C-ADE5-57271602CC9B}" type="pres">
      <dgm:prSet presAssocID="{D429E725-1574-4B55-BB37-C029992E7AC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BF6B68-4D94-4FA1-AEC4-3DF1D6A2D9D2}" type="pres">
      <dgm:prSet presAssocID="{9CA53064-CBD5-4B75-A10C-09C9AACABE58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3619D6E9-C4D5-48CF-B54A-A3DB1C8897B2}" type="pres">
      <dgm:prSet presAssocID="{9CA53064-CBD5-4B75-A10C-09C9AACABE58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C264C27F-6894-4A58-8138-D60B71ECD174}" type="pres">
      <dgm:prSet presAssocID="{8A071C8A-B6CB-4FD6-B6F7-AA74EDE2C1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0FF6E0-5156-4448-9899-DD2E982833C3}" type="pres">
      <dgm:prSet presAssocID="{9A0C71D7-EDC2-4355-816B-9AD1A3276975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854A0FFC-CD50-49A0-8094-C7CA124A7C7D}" type="pres">
      <dgm:prSet presAssocID="{9A0C71D7-EDC2-4355-816B-9AD1A3276975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86A85CFE-07AF-440D-9A66-E7D25BBCD2FB}" type="pres">
      <dgm:prSet presAssocID="{9B61555D-EAB4-4A67-8531-676B5EBC288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F38EB90-76E8-4297-9A3A-4CE624557B0C}" srcId="{FB40AA6E-87A5-4BB4-80E5-ED69CAF1E586}" destId="{D429E725-1574-4B55-BB37-C029992E7AC9}" srcOrd="2" destOrd="0" parTransId="{F3D95AC5-8A76-4F43-83B7-7814B80BA327}" sibTransId="{9CA53064-CBD5-4B75-A10C-09C9AACABE58}"/>
    <dgm:cxn modelId="{4731F7DE-0B7C-418A-8969-A83D9FF6345C}" type="presOf" srcId="{9CA53064-CBD5-4B75-A10C-09C9AACABE58}" destId="{45BF6B68-4D94-4FA1-AEC4-3DF1D6A2D9D2}" srcOrd="0" destOrd="0" presId="urn:microsoft.com/office/officeart/2005/8/layout/process5"/>
    <dgm:cxn modelId="{99B43C1A-27E0-4515-81F9-BDCB78AA1D62}" type="presOf" srcId="{9A0C71D7-EDC2-4355-816B-9AD1A3276975}" destId="{854A0FFC-CD50-49A0-8094-C7CA124A7C7D}" srcOrd="1" destOrd="0" presId="urn:microsoft.com/office/officeart/2005/8/layout/process5"/>
    <dgm:cxn modelId="{F23A2870-8903-4214-B7EF-E5DD79549703}" type="presOf" srcId="{9A0C71D7-EDC2-4355-816B-9AD1A3276975}" destId="{480FF6E0-5156-4448-9899-DD2E982833C3}" srcOrd="0" destOrd="0" presId="urn:microsoft.com/office/officeart/2005/8/layout/process5"/>
    <dgm:cxn modelId="{0A189471-EDB6-421F-BF60-7DC628D14D5A}" type="presOf" srcId="{8A071C8A-B6CB-4FD6-B6F7-AA74EDE2C1E9}" destId="{C264C27F-6894-4A58-8138-D60B71ECD174}" srcOrd="0" destOrd="0" presId="urn:microsoft.com/office/officeart/2005/8/layout/process5"/>
    <dgm:cxn modelId="{3D0DC497-6E59-47CB-A9CB-B4EC4973A1EF}" type="presOf" srcId="{76961830-44C4-4D11-A6A9-46D3959FE6EA}" destId="{FFED7C9B-F3E8-4FAB-97A2-BD50C0D25820}" srcOrd="0" destOrd="0" presId="urn:microsoft.com/office/officeart/2005/8/layout/process5"/>
    <dgm:cxn modelId="{6CB0320F-3218-445E-9A5F-A3A5E9FA4118}" type="presOf" srcId="{311B1EAE-5278-4CE8-9074-E78BCCE247C1}" destId="{08266CB7-CD5A-4286-8732-3D2CAB89133F}" srcOrd="1" destOrd="0" presId="urn:microsoft.com/office/officeart/2005/8/layout/process5"/>
    <dgm:cxn modelId="{66FE8ADB-3539-4BFE-9AC5-66BFA54416B2}" type="presOf" srcId="{9CA53064-CBD5-4B75-A10C-09C9AACABE58}" destId="{3619D6E9-C4D5-48CF-B54A-A3DB1C8897B2}" srcOrd="1" destOrd="0" presId="urn:microsoft.com/office/officeart/2005/8/layout/process5"/>
    <dgm:cxn modelId="{6D597527-BE56-4923-B9BB-A94036E3FB6F}" type="presOf" srcId="{311B1EAE-5278-4CE8-9074-E78BCCE247C1}" destId="{50094B76-2C3A-4B32-9C64-870D1C88F60D}" srcOrd="0" destOrd="0" presId="urn:microsoft.com/office/officeart/2005/8/layout/process5"/>
    <dgm:cxn modelId="{45EA8EB2-432B-4312-A1A8-CB3DD564DACE}" type="presOf" srcId="{D429E725-1574-4B55-BB37-C029992E7AC9}" destId="{BD9CD0D2-079D-430C-ADE5-57271602CC9B}" srcOrd="0" destOrd="0" presId="urn:microsoft.com/office/officeart/2005/8/layout/process5"/>
    <dgm:cxn modelId="{19BCDC7B-04BE-4D44-87E5-F15F5E84D580}" type="presOf" srcId="{512E35C2-7BD1-4C24-837A-40459B54D23B}" destId="{20346ECB-6B37-4301-ACC1-CA5ED517759C}" srcOrd="0" destOrd="0" presId="urn:microsoft.com/office/officeart/2005/8/layout/process5"/>
    <dgm:cxn modelId="{8952D2B3-1E9C-4CB0-9A02-12F90854DB57}" type="presOf" srcId="{9B61555D-EAB4-4A67-8531-676B5EBC288B}" destId="{86A85CFE-07AF-440D-9A66-E7D25BBCD2FB}" srcOrd="0" destOrd="0" presId="urn:microsoft.com/office/officeart/2005/8/layout/process5"/>
    <dgm:cxn modelId="{60F1868B-71DE-4EC6-A10C-616F105E021C}" srcId="{FB40AA6E-87A5-4BB4-80E5-ED69CAF1E586}" destId="{8A071C8A-B6CB-4FD6-B6F7-AA74EDE2C1E9}" srcOrd="3" destOrd="0" parTransId="{3462EFBD-9E33-4674-BF46-46E162FA4348}" sibTransId="{9A0C71D7-EDC2-4355-816B-9AD1A3276975}"/>
    <dgm:cxn modelId="{FFEFBAC0-EF8E-4C5F-BE52-B678312390D6}" type="presOf" srcId="{B7238EFA-5FF1-4826-9E0D-18EB2BAB72F4}" destId="{E8C45CC0-1A0C-4958-BC84-CAD92D4AE6EB}" srcOrd="0" destOrd="0" presId="urn:microsoft.com/office/officeart/2005/8/layout/process5"/>
    <dgm:cxn modelId="{0FFE57FA-27AA-433B-9A9D-00908CC7240C}" type="presOf" srcId="{76961830-44C4-4D11-A6A9-46D3959FE6EA}" destId="{B6CBD471-DAC0-4DD2-860E-5F81B27A039B}" srcOrd="1" destOrd="0" presId="urn:microsoft.com/office/officeart/2005/8/layout/process5"/>
    <dgm:cxn modelId="{CC6660C5-0DF7-432A-88C3-D30BE5E740DE}" type="presOf" srcId="{FB40AA6E-87A5-4BB4-80E5-ED69CAF1E586}" destId="{466CC09B-D93D-44A0-8E9C-C9D9B011D77F}" srcOrd="0" destOrd="0" presId="urn:microsoft.com/office/officeart/2005/8/layout/process5"/>
    <dgm:cxn modelId="{F22120E3-331F-4080-85C7-8E6F305F96A1}" srcId="{FB40AA6E-87A5-4BB4-80E5-ED69CAF1E586}" destId="{512E35C2-7BD1-4C24-837A-40459B54D23B}" srcOrd="0" destOrd="0" parTransId="{0BA1284B-4878-46E7-A8A1-DC06A57B18EF}" sibTransId="{76961830-44C4-4D11-A6A9-46D3959FE6EA}"/>
    <dgm:cxn modelId="{242003CD-3B9D-4E4F-BC68-8D0AB39F0E75}" srcId="{FB40AA6E-87A5-4BB4-80E5-ED69CAF1E586}" destId="{9B61555D-EAB4-4A67-8531-676B5EBC288B}" srcOrd="4" destOrd="0" parTransId="{412CA83B-ABC1-4420-9BCB-8E59EB730A48}" sibTransId="{FCE1B4CD-8FDD-4EE5-A840-A815041591F7}"/>
    <dgm:cxn modelId="{8DC11100-FB33-42E8-B1FE-92A1EB08F734}" srcId="{FB40AA6E-87A5-4BB4-80E5-ED69CAF1E586}" destId="{B7238EFA-5FF1-4826-9E0D-18EB2BAB72F4}" srcOrd="1" destOrd="0" parTransId="{7D69E7C9-BFD7-49FE-8BF3-9E15FD699D09}" sibTransId="{311B1EAE-5278-4CE8-9074-E78BCCE247C1}"/>
    <dgm:cxn modelId="{5C84C8D9-69B6-4A14-8375-B9E73BEBA739}" type="presParOf" srcId="{466CC09B-D93D-44A0-8E9C-C9D9B011D77F}" destId="{20346ECB-6B37-4301-ACC1-CA5ED517759C}" srcOrd="0" destOrd="0" presId="urn:microsoft.com/office/officeart/2005/8/layout/process5"/>
    <dgm:cxn modelId="{28AE103E-EDFD-4F22-9BB3-75000E0B4DAE}" type="presParOf" srcId="{466CC09B-D93D-44A0-8E9C-C9D9B011D77F}" destId="{FFED7C9B-F3E8-4FAB-97A2-BD50C0D25820}" srcOrd="1" destOrd="0" presId="urn:microsoft.com/office/officeart/2005/8/layout/process5"/>
    <dgm:cxn modelId="{831045D2-CCBF-43A2-BC73-4F87F54027C4}" type="presParOf" srcId="{FFED7C9B-F3E8-4FAB-97A2-BD50C0D25820}" destId="{B6CBD471-DAC0-4DD2-860E-5F81B27A039B}" srcOrd="0" destOrd="0" presId="urn:microsoft.com/office/officeart/2005/8/layout/process5"/>
    <dgm:cxn modelId="{5DCD1714-8C2A-42EA-8C35-23F0EB8D24FB}" type="presParOf" srcId="{466CC09B-D93D-44A0-8E9C-C9D9B011D77F}" destId="{E8C45CC0-1A0C-4958-BC84-CAD92D4AE6EB}" srcOrd="2" destOrd="0" presId="urn:microsoft.com/office/officeart/2005/8/layout/process5"/>
    <dgm:cxn modelId="{C3547F1F-D167-4E9A-BDC5-DE7B9FEEE476}" type="presParOf" srcId="{466CC09B-D93D-44A0-8E9C-C9D9B011D77F}" destId="{50094B76-2C3A-4B32-9C64-870D1C88F60D}" srcOrd="3" destOrd="0" presId="urn:microsoft.com/office/officeart/2005/8/layout/process5"/>
    <dgm:cxn modelId="{9A3AB85D-CF2E-44E7-AF69-737FC723FA0F}" type="presParOf" srcId="{50094B76-2C3A-4B32-9C64-870D1C88F60D}" destId="{08266CB7-CD5A-4286-8732-3D2CAB89133F}" srcOrd="0" destOrd="0" presId="urn:microsoft.com/office/officeart/2005/8/layout/process5"/>
    <dgm:cxn modelId="{6FEAA9B1-C73C-46EB-BFF2-5A868B5DF673}" type="presParOf" srcId="{466CC09B-D93D-44A0-8E9C-C9D9B011D77F}" destId="{BD9CD0D2-079D-430C-ADE5-57271602CC9B}" srcOrd="4" destOrd="0" presId="urn:microsoft.com/office/officeart/2005/8/layout/process5"/>
    <dgm:cxn modelId="{643D129F-58EE-4DB1-B666-CD9CEE489D35}" type="presParOf" srcId="{466CC09B-D93D-44A0-8E9C-C9D9B011D77F}" destId="{45BF6B68-4D94-4FA1-AEC4-3DF1D6A2D9D2}" srcOrd="5" destOrd="0" presId="urn:microsoft.com/office/officeart/2005/8/layout/process5"/>
    <dgm:cxn modelId="{DC44BE22-2CDF-4C31-8E84-FC7D22F99D76}" type="presParOf" srcId="{45BF6B68-4D94-4FA1-AEC4-3DF1D6A2D9D2}" destId="{3619D6E9-C4D5-48CF-B54A-A3DB1C8897B2}" srcOrd="0" destOrd="0" presId="urn:microsoft.com/office/officeart/2005/8/layout/process5"/>
    <dgm:cxn modelId="{26195E36-7450-4841-BB90-B8F235043A76}" type="presParOf" srcId="{466CC09B-D93D-44A0-8E9C-C9D9B011D77F}" destId="{C264C27F-6894-4A58-8138-D60B71ECD174}" srcOrd="6" destOrd="0" presId="urn:microsoft.com/office/officeart/2005/8/layout/process5"/>
    <dgm:cxn modelId="{BA835F50-03FB-4A94-B78B-8BB5F161263C}" type="presParOf" srcId="{466CC09B-D93D-44A0-8E9C-C9D9B011D77F}" destId="{480FF6E0-5156-4448-9899-DD2E982833C3}" srcOrd="7" destOrd="0" presId="urn:microsoft.com/office/officeart/2005/8/layout/process5"/>
    <dgm:cxn modelId="{C8483D4E-D169-4221-9197-5B526B18E57E}" type="presParOf" srcId="{480FF6E0-5156-4448-9899-DD2E982833C3}" destId="{854A0FFC-CD50-49A0-8094-C7CA124A7C7D}" srcOrd="0" destOrd="0" presId="urn:microsoft.com/office/officeart/2005/8/layout/process5"/>
    <dgm:cxn modelId="{2AF38CDF-6105-4256-8A05-8EF7312EE723}" type="presParOf" srcId="{466CC09B-D93D-44A0-8E9C-C9D9B011D77F}" destId="{86A85CFE-07AF-440D-9A66-E7D25BBCD2F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46ECB-6B37-4301-ACC1-CA5ED517759C}">
      <dsp:nvSpPr>
        <dsp:cNvPr id="0" name=""/>
        <dsp:cNvSpPr/>
      </dsp:nvSpPr>
      <dsp:spPr>
        <a:xfrm>
          <a:off x="7500" y="13811"/>
          <a:ext cx="2241946" cy="13451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46899" y="53210"/>
        <a:ext cx="2163148" cy="1266370"/>
      </dsp:txXfrm>
    </dsp:sp>
    <dsp:sp modelId="{FFED7C9B-F3E8-4FAB-97A2-BD50C0D25820}">
      <dsp:nvSpPr>
        <dsp:cNvPr id="0" name=""/>
        <dsp:cNvSpPr/>
      </dsp:nvSpPr>
      <dsp:spPr>
        <a:xfrm>
          <a:off x="2446739" y="408394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2446739" y="519594"/>
        <a:ext cx="332704" cy="333602"/>
      </dsp:txXfrm>
    </dsp:sp>
    <dsp:sp modelId="{E8C45CC0-1A0C-4958-BC84-CAD92D4AE6EB}">
      <dsp:nvSpPr>
        <dsp:cNvPr id="0" name=""/>
        <dsp:cNvSpPr/>
      </dsp:nvSpPr>
      <dsp:spPr>
        <a:xfrm>
          <a:off x="3146226" y="13811"/>
          <a:ext cx="2241946" cy="13451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銀河號</a:t>
          </a:r>
          <a:endParaRPr lang="zh-TW" altLang="en-US" sz="3200" kern="1200" dirty="0"/>
        </a:p>
      </dsp:txBody>
      <dsp:txXfrm>
        <a:off x="3185625" y="53210"/>
        <a:ext cx="2163148" cy="1266370"/>
      </dsp:txXfrm>
    </dsp:sp>
    <dsp:sp modelId="{50094B76-2C3A-4B32-9C64-870D1C88F60D}">
      <dsp:nvSpPr>
        <dsp:cNvPr id="0" name=""/>
        <dsp:cNvSpPr/>
      </dsp:nvSpPr>
      <dsp:spPr>
        <a:xfrm>
          <a:off x="5585464" y="408394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5585464" y="519594"/>
        <a:ext cx="332704" cy="333602"/>
      </dsp:txXfrm>
    </dsp:sp>
    <dsp:sp modelId="{BD9CD0D2-079D-430C-ADE5-57271602CC9B}">
      <dsp:nvSpPr>
        <dsp:cNvPr id="0" name=""/>
        <dsp:cNvSpPr/>
      </dsp:nvSpPr>
      <dsp:spPr>
        <a:xfrm>
          <a:off x="6284952" y="13811"/>
          <a:ext cx="2241946" cy="13451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星空小飛碟</a:t>
          </a:r>
          <a:endParaRPr lang="zh-TW" altLang="en-US" sz="3000" kern="1200" dirty="0"/>
        </a:p>
      </dsp:txBody>
      <dsp:txXfrm>
        <a:off x="6324351" y="53210"/>
        <a:ext cx="2163148" cy="1266370"/>
      </dsp:txXfrm>
    </dsp:sp>
    <dsp:sp modelId="{45BF6B68-4D94-4FA1-AEC4-3DF1D6A2D9D2}">
      <dsp:nvSpPr>
        <dsp:cNvPr id="0" name=""/>
        <dsp:cNvSpPr/>
      </dsp:nvSpPr>
      <dsp:spPr>
        <a:xfrm rot="5400000">
          <a:off x="7168279" y="1515915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 rot="-5400000">
        <a:off x="7239124" y="1556270"/>
        <a:ext cx="333602" cy="332704"/>
      </dsp:txXfrm>
    </dsp:sp>
    <dsp:sp modelId="{C264C27F-6894-4A58-8138-D60B71ECD174}">
      <dsp:nvSpPr>
        <dsp:cNvPr id="0" name=""/>
        <dsp:cNvSpPr/>
      </dsp:nvSpPr>
      <dsp:spPr>
        <a:xfrm>
          <a:off x="6284952" y="2255758"/>
          <a:ext cx="2241946" cy="13451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鋼鐵碰碰車</a:t>
          </a:r>
          <a:endParaRPr lang="zh-TW" altLang="en-US" sz="3000" kern="1200" dirty="0"/>
        </a:p>
      </dsp:txBody>
      <dsp:txXfrm>
        <a:off x="6324351" y="2295157"/>
        <a:ext cx="2163148" cy="1266370"/>
      </dsp:txXfrm>
    </dsp:sp>
    <dsp:sp modelId="{480FF6E0-5156-4448-9899-DD2E982833C3}">
      <dsp:nvSpPr>
        <dsp:cNvPr id="0" name=""/>
        <dsp:cNvSpPr/>
      </dsp:nvSpPr>
      <dsp:spPr>
        <a:xfrm rot="10800000">
          <a:off x="5612368" y="2650341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 rot="10800000">
        <a:off x="5754956" y="2761541"/>
        <a:ext cx="332704" cy="333602"/>
      </dsp:txXfrm>
    </dsp:sp>
    <dsp:sp modelId="{86A85CFE-07AF-440D-9A66-E7D25BBCD2FB}">
      <dsp:nvSpPr>
        <dsp:cNvPr id="0" name=""/>
        <dsp:cNvSpPr/>
      </dsp:nvSpPr>
      <dsp:spPr>
        <a:xfrm>
          <a:off x="3146226" y="2255758"/>
          <a:ext cx="2241946" cy="13451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戰火金剛</a:t>
          </a:r>
          <a:endParaRPr lang="zh-TW" altLang="en-US" sz="3000" kern="1200" dirty="0"/>
        </a:p>
      </dsp:txBody>
      <dsp:txXfrm>
        <a:off x="3185625" y="2295157"/>
        <a:ext cx="2163148" cy="1266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284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30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167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5936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187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4239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924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166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45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45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772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719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31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55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87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07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36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81879E-9088-42C3-A7FF-CDEF2DBFB6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BA12E8C-6CE3-4B00-B2B4-005B5D2CF0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9530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57F1A46B66881160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26075" y="267788"/>
            <a:ext cx="8001000" cy="2971801"/>
          </a:xfrm>
        </p:spPr>
        <p:txBody>
          <a:bodyPr/>
          <a:lstStyle/>
          <a:p>
            <a:r>
              <a:rPr lang="zh-TW" altLang="en-US" cap="none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兒童新樂園一日遊</a:t>
            </a:r>
            <a:endParaRPr lang="zh-TW" altLang="en-US" cap="none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26075" y="3239589"/>
            <a:ext cx="6400800" cy="1947333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作者杰哥不要</a:t>
            </a:r>
            <a:endParaRPr lang="zh-TW" altLang="en-US" sz="4400" dirty="0">
              <a:solidFill>
                <a:schemeClr val="bg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254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    </a:t>
            </a:r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規劃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71045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96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373148"/>
              </p:ext>
            </p:extLst>
          </p:nvPr>
        </p:nvGraphicFramePr>
        <p:xfrm>
          <a:off x="568037" y="2050472"/>
          <a:ext cx="11623962" cy="43242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60566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60566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7981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票種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門票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園區自營遊樂設施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（每項每次）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委外小型遊樂設施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（每項每次）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小小水樂園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夏季開放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  <a:br>
                        <a:rPr lang="en-US" altLang="zh-TW" sz="3200" dirty="0">
                          <a:effectLst/>
                        </a:rPr>
                      </a:br>
                      <a:r>
                        <a:rPr lang="zh-TW" altLang="en-US" sz="3200" dirty="0">
                          <a:effectLst/>
                        </a:rPr>
                        <a:t>（每次）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0482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全票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優待票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團體票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1436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800" dirty="0">
                          <a:effectLst/>
                        </a:rPr>
                        <a:t>票價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</a:t>
                      </a:r>
                      <a:r>
                        <a:rPr lang="zh-TW" altLang="en-US" sz="2800" dirty="0">
                          <a:effectLst/>
                        </a:rPr>
                        <a:t>元，含稅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800">
                          <a:effectLst/>
                        </a:rPr>
                        <a:t>30</a:t>
                      </a:r>
                      <a:r>
                        <a:rPr lang="zh-TW" altLang="en-US" sz="2800">
                          <a:effectLst/>
                        </a:rPr>
                        <a:t>人</a:t>
                      </a:r>
                      <a:r>
                        <a:rPr lang="en-US" altLang="zh-TW" sz="2800">
                          <a:effectLst/>
                        </a:rPr>
                        <a:t>(</a:t>
                      </a:r>
                      <a:r>
                        <a:rPr lang="zh-TW" altLang="en-US" sz="2800">
                          <a:effectLst/>
                        </a:rPr>
                        <a:t>含</a:t>
                      </a:r>
                      <a:r>
                        <a:rPr lang="en-US" altLang="zh-TW" sz="2800">
                          <a:effectLst/>
                        </a:rPr>
                        <a:t>)</a:t>
                      </a:r>
                      <a:br>
                        <a:rPr lang="en-US" altLang="zh-TW" sz="2800">
                          <a:effectLst/>
                        </a:rPr>
                      </a:br>
                      <a:r>
                        <a:rPr lang="zh-TW" altLang="en-US" sz="2800">
                          <a:effectLst/>
                        </a:rPr>
                        <a:t>以上</a:t>
                      </a:r>
                      <a:r>
                        <a:rPr lang="en-US" altLang="zh-TW" sz="2800">
                          <a:effectLst/>
                        </a:rPr>
                        <a:t>7</a:t>
                      </a:r>
                      <a:r>
                        <a:rPr lang="zh-TW" altLang="en-US" sz="28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 (7</a:t>
                      </a:r>
                      <a:r>
                        <a:rPr lang="zh-TW" altLang="en-US" sz="2800" dirty="0">
                          <a:effectLst/>
                        </a:rPr>
                        <a:t>項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32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1436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kern="1200" dirty="0" smtClean="0">
                          <a:effectLst/>
                        </a:rPr>
                        <a:t>20 (8</a:t>
                      </a:r>
                      <a:r>
                        <a:rPr lang="zh-TW" altLang="en-US" sz="2800" kern="1200" dirty="0" smtClean="0">
                          <a:effectLst/>
                        </a:rPr>
                        <a:t>項</a:t>
                      </a:r>
                      <a:r>
                        <a:rPr lang="en-US" altLang="zh-TW" sz="2800" kern="1200" dirty="0" smtClean="0">
                          <a:effectLst/>
                        </a:rPr>
                        <a:t>)</a:t>
                      </a:r>
                      <a:endParaRPr lang="en-US" altLang="zh-TW" sz="28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40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9086" y="274321"/>
            <a:ext cx="9226247" cy="1835330"/>
          </a:xfrm>
        </p:spPr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4211" y="2416629"/>
            <a:ext cx="4937655" cy="425849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!</a:t>
            </a: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/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/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尖叫指數</a:t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⚡⚡⚡⚡☁</a:t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溫馨指數</a:t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🌞🌞🌞☁☁</a:t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戀愛指數</a:t>
            </a:r>
            <a:b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💗💗♡♡♡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2637" y="1635919"/>
            <a:ext cx="4837883" cy="362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28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以飛行機具造型為主題，各座艙可自行操作起伏，猶如飛行機追逐於星空中，外表彩繪有濃濃義大利風味。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/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尖叫指數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⚡⚡☁☁☁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溫馨指數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🌞🌞☁☁☁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戀愛指數</a:t>
            </a:r>
            <a:b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</a:b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💗💗♡♡♡</a:t>
            </a:r>
          </a:p>
        </p:txBody>
      </p:sp>
      <p:pic>
        <p:nvPicPr>
          <p:cNvPr id="2050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7" y="1635918"/>
            <a:ext cx="4193449" cy="31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2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3" y="627018"/>
            <a:ext cx="8534399" cy="666205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4213" y="1293224"/>
            <a:ext cx="8534400" cy="185492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兒童新</a:t>
            </a:r>
            <a:r>
              <a:rPr lang="zh-TW" altLang="en-US" sz="40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樂園</a:t>
            </a:r>
            <a:r>
              <a:rPr lang="en-US" altLang="zh-TW" sz="4000" dirty="0" smtClean="0">
                <a:solidFill>
                  <a:schemeClr val="bg1"/>
                </a:solidFill>
                <a:hlinkClick r:id="rId2"/>
              </a:rPr>
              <a:t>https://www.tcap.taipei/cp.aspx?n=57F1A46B66881160</a:t>
            </a:r>
            <a:endParaRPr lang="en-US" altLang="zh-TW" sz="4000" dirty="0" smtClean="0">
              <a:solidFill>
                <a:schemeClr val="bg1"/>
              </a:solidFill>
            </a:endParaRPr>
          </a:p>
          <a:p>
            <a:endParaRPr lang="zh-TW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endParaRPr lang="zh-TW" altLang="en-US" dirty="0"/>
          </a:p>
        </p:txBody>
      </p:sp>
      <p:pic>
        <p:nvPicPr>
          <p:cNvPr id="6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44090" y="0"/>
            <a:ext cx="8847910" cy="531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27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73</TotalTime>
  <Words>235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文鼎中特黑</vt:lpstr>
      <vt:lpstr>文鼎中楷</vt:lpstr>
      <vt:lpstr>文鼎新藝體</vt:lpstr>
      <vt:lpstr>微軟正黑體</vt:lpstr>
      <vt:lpstr>Century Gothic</vt:lpstr>
      <vt:lpstr>Wingdings 3</vt:lpstr>
      <vt:lpstr>切割線</vt:lpstr>
      <vt:lpstr>兒童新樂園一日遊</vt:lpstr>
      <vt:lpstr>                                       規劃</vt:lpstr>
      <vt:lpstr>票價</vt:lpstr>
      <vt:lpstr>宇宙迴旋</vt:lpstr>
      <vt:lpstr>星空小飛碟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2022-12-26T05:57:50Z</dcterms:created>
  <dcterms:modified xsi:type="dcterms:W3CDTF">2023-01-16T06:09:20Z</dcterms:modified>
</cp:coreProperties>
</file>