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86974-DC83-4657-8395-7F8DCC33C0F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24B30-7407-4B4E-8927-8BDDF97D88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6495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86974-DC83-4657-8395-7F8DCC33C0F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24B30-7407-4B4E-8927-8BDDF97D88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380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86974-DC83-4657-8395-7F8DCC33C0F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24B30-7407-4B4E-8927-8BDDF97D88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086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86974-DC83-4657-8395-7F8DCC33C0F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24B30-7407-4B4E-8927-8BDDF97D88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247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86974-DC83-4657-8395-7F8DCC33C0F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24B30-7407-4B4E-8927-8BDDF97D88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7464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86974-DC83-4657-8395-7F8DCC33C0F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24B30-7407-4B4E-8927-8BDDF97D88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0254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86974-DC83-4657-8395-7F8DCC33C0F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24B30-7407-4B4E-8927-8BDDF97D88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1552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86974-DC83-4657-8395-7F8DCC33C0F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24B30-7407-4B4E-8927-8BDDF97D88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6539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86974-DC83-4657-8395-7F8DCC33C0F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24B30-7407-4B4E-8927-8BDDF97D88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0964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86974-DC83-4657-8395-7F8DCC33C0F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24B30-7407-4B4E-8927-8BDDF97D88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7243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86974-DC83-4657-8395-7F8DCC33C0F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24B30-7407-4B4E-8927-8BDDF97D88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8827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oundRect">
            <a:avLst/>
          </a:prstGeom>
          <a:ln w="76200">
            <a:solidFill>
              <a:srgbClr val="7030A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86974-DC83-4657-8395-7F8DCC33C0F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024B30-7407-4B4E-8927-8BDDF97D886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菱形 6"/>
          <p:cNvSpPr/>
          <p:nvPr userDrawn="1"/>
        </p:nvSpPr>
        <p:spPr>
          <a:xfrm rot="10800000">
            <a:off x="7733763" y="230190"/>
            <a:ext cx="1152660" cy="1184856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tx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福</a:t>
            </a:r>
            <a:endParaRPr lang="zh-TW" altLang="en-US" sz="3600" dirty="0">
              <a:solidFill>
                <a:schemeClr val="tx1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8" name="文字方塊 7"/>
          <p:cNvSpPr txBox="1"/>
          <p:nvPr userDrawn="1"/>
        </p:nvSpPr>
        <p:spPr>
          <a:xfrm>
            <a:off x="7476186" y="1458897"/>
            <a:ext cx="16678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solidFill>
                  <a:srgbClr val="00B0F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新年快樂</a:t>
            </a:r>
            <a:endParaRPr lang="zh-TW" altLang="en-US" sz="2800" dirty="0">
              <a:solidFill>
                <a:srgbClr val="00B0F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pic>
        <p:nvPicPr>
          <p:cNvPr id="10" name="圖片 9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93" y="5326368"/>
            <a:ext cx="963289" cy="1395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9608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0000"/>
          </a:solidFill>
          <a:latin typeface="文鼎中特毛楷" panose="020B0609010101010101" pitchFamily="49" charset="-120"/>
          <a:ea typeface="文鼎中特毛楷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兔年行大運</a:t>
            </a:r>
            <a:endParaRPr lang="zh-TW" altLang="en-US" dirty="0"/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998" y="1825625"/>
            <a:ext cx="6708004" cy="4351338"/>
          </a:xfrm>
        </p:spPr>
      </p:pic>
    </p:spTree>
    <p:extLst>
      <p:ext uri="{BB962C8B-B14F-4D97-AF65-F5344CB8AC3E}">
        <p14:creationId xmlns:p14="http://schemas.microsoft.com/office/powerpoint/2010/main" val="8501763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</TotalTime>
  <Words>4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文鼎中特毛楷</vt:lpstr>
      <vt:lpstr>文鼎俏黑體P</vt:lpstr>
      <vt:lpstr>新細明體</vt:lpstr>
      <vt:lpstr>Arial</vt:lpstr>
      <vt:lpstr>Calibri</vt:lpstr>
      <vt:lpstr>Office 佈景主題</vt:lpstr>
      <vt:lpstr>兔年行大運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2022-12-12T05:55:44Z</dcterms:created>
  <dcterms:modified xsi:type="dcterms:W3CDTF">2022-12-19T06:11:22Z</dcterms:modified>
</cp:coreProperties>
</file>