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2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154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036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135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634" y="5505644"/>
            <a:ext cx="1529366" cy="135235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8" y="5543736"/>
            <a:ext cx="1118964" cy="132133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380" y="111888"/>
            <a:ext cx="1253639" cy="1525261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511070"/>
            <a:ext cx="1491598" cy="138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14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110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341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389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627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392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5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6974" y="50006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73953"/>
            <a:ext cx="7886700" cy="4603009"/>
          </a:xfrm>
          <a:prstGeom prst="round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B6D77-23DB-4006-B116-359D8DE428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E7F4-2AD1-43DB-A193-43161A65BD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0" y="48693"/>
            <a:ext cx="1493950" cy="14250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66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1403616" y="-22192"/>
            <a:ext cx="2137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</a:rPr>
              <a:t>新年快樂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962" y="48693"/>
            <a:ext cx="1253639" cy="152526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8" y="5543736"/>
            <a:ext cx="1118964" cy="132133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511070"/>
            <a:ext cx="1491598" cy="138666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634" y="5505644"/>
            <a:ext cx="1529366" cy="135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54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兔年行大運</a:t>
            </a:r>
            <a:endParaRPr lang="zh-TW" altLang="en-US" dirty="0">
              <a:solidFill>
                <a:srgbClr val="7030A0"/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439" y="1573213"/>
            <a:ext cx="7097121" cy="4603750"/>
          </a:xfrm>
        </p:spPr>
      </p:pic>
    </p:spTree>
    <p:extLst>
      <p:ext uri="{BB962C8B-B14F-4D97-AF65-F5344CB8AC3E}">
        <p14:creationId xmlns:p14="http://schemas.microsoft.com/office/powerpoint/2010/main" val="351263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文鼎中特毛楷</vt:lpstr>
      <vt:lpstr>文鼎新特黑</vt:lpstr>
      <vt:lpstr>新細明體</vt:lpstr>
      <vt:lpstr>Arial</vt:lpstr>
      <vt:lpstr>Calibri</vt:lpstr>
      <vt:lpstr>Calibri Light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2022-12-12T05:56:30Z</dcterms:created>
  <dcterms:modified xsi:type="dcterms:W3CDTF">2022-12-19T06:15:18Z</dcterms:modified>
</cp:coreProperties>
</file>