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B8E0-FCDA-403A-B793-1690F976629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9BA6-A1C6-448A-A692-6FCDBD6F15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7826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B8E0-FCDA-403A-B793-1690F976629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9BA6-A1C6-448A-A692-6FCDBD6F15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3430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B8E0-FCDA-403A-B793-1690F976629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9BA6-A1C6-448A-A692-6FCDBD6F15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34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B8E0-FCDA-403A-B793-1690F976629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9BA6-A1C6-448A-A692-6FCDBD6F15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753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B8E0-FCDA-403A-B793-1690F976629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9BA6-A1C6-448A-A692-6FCDBD6F15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3206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B8E0-FCDA-403A-B793-1690F976629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9BA6-A1C6-448A-A692-6FCDBD6F15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827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B8E0-FCDA-403A-B793-1690F976629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9BA6-A1C6-448A-A692-6FCDBD6F15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617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B8E0-FCDA-403A-B793-1690F976629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9BA6-A1C6-448A-A692-6FCDBD6F15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086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B8E0-FCDA-403A-B793-1690F976629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9BA6-A1C6-448A-A692-6FCDBD6F15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8638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B8E0-FCDA-403A-B793-1690F976629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9BA6-A1C6-448A-A692-6FCDBD6F15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2907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B8E0-FCDA-403A-B793-1690F976629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A9BA6-A1C6-448A-A692-6FCDBD6F15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53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BB8E0-FCDA-403A-B793-1690F9766297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A9BA6-A1C6-448A-A692-6FCDBD6F150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7778839" y="489397"/>
            <a:ext cx="1262130" cy="37091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新</a:t>
            </a:r>
            <a:endParaRPr lang="en-US" altLang="zh-TW" sz="4000" dirty="0" smtClean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年</a:t>
            </a:r>
            <a:endParaRPr lang="en-US" altLang="zh-TW" sz="4000" dirty="0" smtClean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快</a:t>
            </a:r>
            <a:endParaRPr lang="en-US" altLang="zh-TW" sz="4000" dirty="0" smtClean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樂</a:t>
            </a:r>
            <a:endParaRPr lang="zh-TW" altLang="en-US" sz="40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8" name="菱形 7"/>
          <p:cNvSpPr/>
          <p:nvPr userDrawn="1"/>
        </p:nvSpPr>
        <p:spPr>
          <a:xfrm rot="10800000">
            <a:off x="203647" y="4721650"/>
            <a:ext cx="1393333" cy="1436621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福</a:t>
            </a:r>
            <a:endParaRPr lang="zh-TW" altLang="en-US" sz="40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9" name="菱形 8"/>
          <p:cNvSpPr/>
          <p:nvPr userDrawn="1"/>
        </p:nvSpPr>
        <p:spPr>
          <a:xfrm rot="10800000">
            <a:off x="6029727" y="1322108"/>
            <a:ext cx="1223493" cy="1281111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春</a:t>
            </a:r>
            <a:endParaRPr lang="zh-TW" altLang="en-US" sz="40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-2073" y="0"/>
            <a:ext cx="800219" cy="22924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大吉大利</a:t>
            </a:r>
            <a:endParaRPr lang="zh-TW" altLang="en-US" sz="4000" dirty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11" name="文字方塊 10"/>
          <p:cNvSpPr txBox="1"/>
          <p:nvPr userDrawn="1"/>
        </p:nvSpPr>
        <p:spPr>
          <a:xfrm>
            <a:off x="5085945" y="5439960"/>
            <a:ext cx="2216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年年有餘</a:t>
            </a:r>
            <a:endParaRPr lang="zh-TW" altLang="en-US" sz="4000" dirty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12" name="文字方塊 11"/>
          <p:cNvSpPr txBox="1"/>
          <p:nvPr userDrawn="1"/>
        </p:nvSpPr>
        <p:spPr>
          <a:xfrm>
            <a:off x="1596980" y="5469077"/>
            <a:ext cx="23656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平安喜樂</a:t>
            </a:r>
            <a:endParaRPr lang="zh-TW" altLang="en-US" sz="4000" dirty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13" name="文字方塊 12"/>
          <p:cNvSpPr txBox="1"/>
          <p:nvPr userDrawn="1"/>
        </p:nvSpPr>
        <p:spPr>
          <a:xfrm>
            <a:off x="8321645" y="4333449"/>
            <a:ext cx="800219" cy="22504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平平安安</a:t>
            </a:r>
            <a:endParaRPr lang="zh-TW" altLang="en-US" sz="4000" dirty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2637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8903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2022-12-12T05:56:37Z</dcterms:created>
  <dcterms:modified xsi:type="dcterms:W3CDTF">2022-12-12T06:21:18Z</dcterms:modified>
</cp:coreProperties>
</file>