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4CB62-3E5C-4620-AC40-08A530C7128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642A-C56A-4412-8763-F102A5C58B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8531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4CB62-3E5C-4620-AC40-08A530C7128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642A-C56A-4412-8763-F102A5C58B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9311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4CB62-3E5C-4620-AC40-08A530C7128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642A-C56A-4412-8763-F102A5C58B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816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4CB62-3E5C-4620-AC40-08A530C7128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642A-C56A-4412-8763-F102A5C58B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0008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4CB62-3E5C-4620-AC40-08A530C7128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642A-C56A-4412-8763-F102A5C58B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0480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4CB62-3E5C-4620-AC40-08A530C7128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642A-C56A-4412-8763-F102A5C58B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1042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4CB62-3E5C-4620-AC40-08A530C7128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642A-C56A-4412-8763-F102A5C58B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9425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4CB62-3E5C-4620-AC40-08A530C7128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642A-C56A-4412-8763-F102A5C58B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3982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4CB62-3E5C-4620-AC40-08A530C7128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642A-C56A-4412-8763-F102A5C58B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5092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4CB62-3E5C-4620-AC40-08A530C7128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642A-C56A-4412-8763-F102A5C58B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9927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4CB62-3E5C-4620-AC40-08A530C7128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642A-C56A-4412-8763-F102A5C58B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097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6121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042" y="1690689"/>
            <a:ext cx="7886700" cy="4351338"/>
          </a:xfrm>
          <a:prstGeom prst="roundRect">
            <a:avLst/>
          </a:prstGeom>
          <a:ln w="76200">
            <a:solidFill>
              <a:srgbClr val="CC0099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4CB62-3E5C-4620-AC40-08A530C7128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1642A-C56A-4412-8763-F102A5C58BA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1253136" flipH="1" flipV="1">
            <a:off x="7414516" y="1003579"/>
            <a:ext cx="1537602" cy="1290174"/>
          </a:xfrm>
          <a:prstGeom prst="diamon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zh-TW" altLang="en-US" sz="4000" dirty="0" smtClean="0">
                <a:solidFill>
                  <a:schemeClr val="tx1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福</a:t>
            </a:r>
            <a:endParaRPr lang="zh-TW" altLang="en-US" sz="4000" dirty="0">
              <a:solidFill>
                <a:schemeClr val="tx1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pic>
        <p:nvPicPr>
          <p:cNvPr id="15" name="圖片 14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5731" y="4568783"/>
            <a:ext cx="1763081" cy="1787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3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文鼎粗隸" panose="020B0609010101010101" pitchFamily="49" charset="-120"/>
          <a:ea typeface="文鼎粗隸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zh-TW" altLang="en-US" dirty="0" smtClean="0"/>
              <a:t>兔年行大運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11" y="1690688"/>
            <a:ext cx="6708003" cy="4351337"/>
          </a:xfrm>
        </p:spPr>
      </p:pic>
    </p:spTree>
    <p:extLst>
      <p:ext uri="{BB962C8B-B14F-4D97-AF65-F5344CB8AC3E}">
        <p14:creationId xmlns:p14="http://schemas.microsoft.com/office/powerpoint/2010/main" val="1753039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文鼎粗隸</vt:lpstr>
      <vt:lpstr>文鼎超顏楷</vt:lpstr>
      <vt:lpstr>新細明體</vt:lpstr>
      <vt:lpstr>Arial</vt:lpstr>
      <vt:lpstr>Calibri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2022-12-12T05:56:53Z</dcterms:created>
  <dcterms:modified xsi:type="dcterms:W3CDTF">2022-12-19T06:17:17Z</dcterms:modified>
</cp:coreProperties>
</file>