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E11D76"/>
    <a:srgbClr val="A4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36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884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5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436" y="410368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35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8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07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98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90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6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88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3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 w="76200">
            <a:solidFill>
              <a:srgbClr val="E11D76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D09D-5EB2-48E4-85CB-6C3E3ABCDE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4EDC-675D-4719-9430-2D98EAC48A9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630933" y="721250"/>
            <a:ext cx="1339403" cy="1354541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48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016973" y="2023737"/>
            <a:ext cx="240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</a:t>
            </a:r>
            <a:r>
              <a:rPr lang="zh-TW" altLang="en-US" sz="4000" dirty="0" smtClean="0">
                <a:solidFill>
                  <a:srgbClr val="800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平安喜樂</a:t>
            </a:r>
            <a:endParaRPr lang="zh-TW" altLang="en-US" sz="4000" dirty="0">
              <a:solidFill>
                <a:srgbClr val="800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7319627" y="2856742"/>
            <a:ext cx="901521" cy="25500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春到福到</a:t>
            </a:r>
            <a:endParaRPr lang="zh-TW" altLang="en-US" sz="4000" dirty="0">
              <a:solidFill>
                <a:schemeClr val="tx1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8268236" y="2882500"/>
            <a:ext cx="875764" cy="252425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大吉大利</a:t>
            </a:r>
            <a:endParaRPr lang="zh-TW" altLang="en-US" sz="3600" dirty="0">
              <a:solidFill>
                <a:schemeClr val="tx1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07719" flipH="1">
            <a:off x="-78683" y="4475404"/>
            <a:ext cx="1728592" cy="211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7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新藝體" panose="020B0609010101010101" pitchFamily="49" charset="-120"/>
          <a:ea typeface="文鼎新藝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721696"/>
            <a:ext cx="7168356" cy="4455267"/>
          </a:xfrm>
        </p:spPr>
      </p:pic>
    </p:spTree>
    <p:extLst>
      <p:ext uri="{BB962C8B-B14F-4D97-AF65-F5344CB8AC3E}">
        <p14:creationId xmlns:p14="http://schemas.microsoft.com/office/powerpoint/2010/main" val="1960299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文鼎特毛楷</vt:lpstr>
      <vt:lpstr>文鼎超顏楷</vt:lpstr>
      <vt:lpstr>文鼎新藝體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2022-12-12T05:56:36Z</dcterms:created>
  <dcterms:modified xsi:type="dcterms:W3CDTF">2022-12-19T06:17:14Z</dcterms:modified>
</cp:coreProperties>
</file>