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21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155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77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60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768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3130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452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9995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20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181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003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655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57150">
            <a:solidFill>
              <a:srgbClr val="FFC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2FAAF-E808-4D3F-9172-4C0ABA603F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0A22D-2049-4034-95DB-AC57E1B5A15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8229600" y="386557"/>
            <a:ext cx="914400" cy="91440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福</a:t>
            </a:r>
            <a:endParaRPr lang="zh-TW" altLang="en-US" sz="24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8" name="菱形 7"/>
          <p:cNvSpPr/>
          <p:nvPr userDrawn="1"/>
        </p:nvSpPr>
        <p:spPr>
          <a:xfrm rot="10800000">
            <a:off x="8229600" y="1308598"/>
            <a:ext cx="914400" cy="91440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春</a:t>
            </a:r>
            <a:endParaRPr lang="zh-TW" altLang="en-US" sz="24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7486650" y="3086716"/>
            <a:ext cx="1880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恭喜發財</a:t>
            </a:r>
            <a:endParaRPr lang="zh-TW" altLang="en-US" sz="3200" dirty="0">
              <a:solidFill>
                <a:srgbClr val="0070C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1" name="菱形 10"/>
          <p:cNvSpPr/>
          <p:nvPr userDrawn="1"/>
        </p:nvSpPr>
        <p:spPr>
          <a:xfrm rot="10800000">
            <a:off x="8229600" y="2214249"/>
            <a:ext cx="914400" cy="91440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財</a:t>
            </a:r>
            <a:endParaRPr lang="zh-TW" altLang="en-US" sz="24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2" name="文字方塊 11"/>
          <p:cNvSpPr txBox="1"/>
          <p:nvPr userDrawn="1"/>
        </p:nvSpPr>
        <p:spPr>
          <a:xfrm>
            <a:off x="7473770" y="3558491"/>
            <a:ext cx="1854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年年有餘</a:t>
            </a:r>
            <a:endParaRPr lang="zh-TW" altLang="en-US" sz="32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6" name="圖片 1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51" y="5070264"/>
            <a:ext cx="992997" cy="165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3891832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2022-12-12T05:56:39Z</dcterms:created>
  <dcterms:modified xsi:type="dcterms:W3CDTF">2022-12-19T06:17:15Z</dcterms:modified>
</cp:coreProperties>
</file>