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E7EAF-68C3-40B7-ABE5-1739D8564E6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74E6-B4EC-4C8C-A9AA-7072A4C118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5831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E7EAF-68C3-40B7-ABE5-1739D8564E6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74E6-B4EC-4C8C-A9AA-7072A4C118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712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E7EAF-68C3-40B7-ABE5-1739D8564E6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74E6-B4EC-4C8C-A9AA-7072A4C118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8362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491" y="2046825"/>
            <a:ext cx="7897164" cy="4309526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E7EAF-68C3-40B7-ABE5-1739D8564E6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74E6-B4EC-4C8C-A9AA-7072A4C118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0233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E7EAF-68C3-40B7-ABE5-1739D8564E6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74E6-B4EC-4C8C-A9AA-7072A4C118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5030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E7EAF-68C3-40B7-ABE5-1739D8564E6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74E6-B4EC-4C8C-A9AA-7072A4C118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4075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E7EAF-68C3-40B7-ABE5-1739D8564E6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74E6-B4EC-4C8C-A9AA-7072A4C118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481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E7EAF-68C3-40B7-ABE5-1739D8564E6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74E6-B4EC-4C8C-A9AA-7072A4C118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3547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E7EAF-68C3-40B7-ABE5-1739D8564E6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74E6-B4EC-4C8C-A9AA-7072A4C118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1595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E7EAF-68C3-40B7-ABE5-1739D8564E6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74E6-B4EC-4C8C-A9AA-7072A4C118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6035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E7EAF-68C3-40B7-ABE5-1739D8564E6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74E6-B4EC-4C8C-A9AA-7072A4C118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838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073499"/>
            <a:ext cx="7897164" cy="4309526"/>
          </a:xfrm>
          <a:prstGeom prst="roundRect">
            <a:avLst/>
          </a:prstGeom>
          <a:ln w="76200">
            <a:solidFill>
              <a:srgbClr val="FF66FF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E7EAF-68C3-40B7-ABE5-1739D8564E6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174E6-B4EC-4C8C-A9AA-7072A4C118B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7922921" y="568639"/>
            <a:ext cx="1184857" cy="1120462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福</a:t>
            </a:r>
            <a:endParaRPr lang="zh-TW" altLang="en-US" sz="3600" dirty="0">
              <a:solidFill>
                <a:schemeClr val="tx1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8" name="矩形 7"/>
          <p:cNvSpPr/>
          <p:nvPr userDrawn="1"/>
        </p:nvSpPr>
        <p:spPr>
          <a:xfrm rot="1102502">
            <a:off x="7393381" y="3329019"/>
            <a:ext cx="680165" cy="291302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700" dirty="0" smtClean="0">
                <a:solidFill>
                  <a:schemeClr val="tx1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平平安安</a:t>
            </a:r>
            <a:endParaRPr lang="zh-TW" altLang="en-US" sz="2700" dirty="0">
              <a:solidFill>
                <a:schemeClr val="tx1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9" name="文字方塊 8"/>
          <p:cNvSpPr txBox="1"/>
          <p:nvPr userDrawn="1"/>
        </p:nvSpPr>
        <p:spPr>
          <a:xfrm>
            <a:off x="7892334" y="1770462"/>
            <a:ext cx="182075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100" dirty="0" smtClean="0">
                <a:solidFill>
                  <a:srgbClr val="00B0F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大吉大利</a:t>
            </a:r>
            <a:endParaRPr lang="zh-TW" altLang="en-US" sz="2100" dirty="0">
              <a:solidFill>
                <a:srgbClr val="00B0F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10" name="文字方塊 9"/>
          <p:cNvSpPr txBox="1"/>
          <p:nvPr userDrawn="1"/>
        </p:nvSpPr>
        <p:spPr>
          <a:xfrm rot="20386728">
            <a:off x="23349" y="3171906"/>
            <a:ext cx="217653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100" dirty="0" smtClean="0">
                <a:solidFill>
                  <a:srgbClr val="7030A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新年快樂</a:t>
            </a:r>
            <a:endParaRPr lang="zh-TW" altLang="en-US" sz="2100" dirty="0">
              <a:solidFill>
                <a:srgbClr val="7030A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757" y="4935291"/>
            <a:ext cx="986042" cy="1421060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7435" y="5071815"/>
            <a:ext cx="866565" cy="1786185"/>
          </a:xfrm>
          <a:prstGeom prst="rect">
            <a:avLst/>
          </a:prstGeom>
        </p:spPr>
      </p:pic>
      <p:sp>
        <p:nvSpPr>
          <p:cNvPr id="13" name="心形 12"/>
          <p:cNvSpPr/>
          <p:nvPr userDrawn="1"/>
        </p:nvSpPr>
        <p:spPr>
          <a:xfrm rot="19767453">
            <a:off x="1957589" y="5396248"/>
            <a:ext cx="476518" cy="386366"/>
          </a:xfrm>
          <a:prstGeom prst="hear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心形 13"/>
          <p:cNvSpPr/>
          <p:nvPr userDrawn="1"/>
        </p:nvSpPr>
        <p:spPr>
          <a:xfrm rot="1082769">
            <a:off x="7029954" y="2713066"/>
            <a:ext cx="688215" cy="622596"/>
          </a:xfrm>
          <a:prstGeom prst="hear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6225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FF00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兔年行大運</a:t>
            </a:r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6593" y="2112963"/>
            <a:ext cx="6641927" cy="4308475"/>
          </a:xfrm>
        </p:spPr>
      </p:pic>
    </p:spTree>
    <p:extLst>
      <p:ext uri="{BB962C8B-B14F-4D97-AF65-F5344CB8AC3E}">
        <p14:creationId xmlns:p14="http://schemas.microsoft.com/office/powerpoint/2010/main" val="42063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文鼎中特毛楷</vt:lpstr>
      <vt:lpstr>文鼎中特圓</vt:lpstr>
      <vt:lpstr>新細明體</vt:lpstr>
      <vt:lpstr>Arial</vt:lpstr>
      <vt:lpstr>Calibri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2022-12-12T05:57:15Z</dcterms:created>
  <dcterms:modified xsi:type="dcterms:W3CDTF">2022-12-19T06:14:20Z</dcterms:modified>
</cp:coreProperties>
</file>