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82F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latin typeface="文鼎中楷" panose="020B0609010101010101" pitchFamily="49" charset="-120"/>
                <a:ea typeface="文鼎中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898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13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61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799" y="1847851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838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84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16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059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74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84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42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98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D782F2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89FC2-8921-43DB-8018-A38DDD18C97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BCAEA-BAFF-4CC9-B6FE-C788B1CFA9B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298106" y="43313"/>
            <a:ext cx="914400" cy="107956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8363561" y="2869477"/>
            <a:ext cx="818613" cy="269488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年年有餘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" y="2639514"/>
            <a:ext cx="850006" cy="27235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平平安安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 rot="20640478">
            <a:off x="44055" y="168841"/>
            <a:ext cx="2324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FF0066"/>
                </a:solidFill>
              </a:rPr>
              <a:t>新年快樂</a:t>
            </a:r>
            <a:endParaRPr lang="zh-TW" altLang="en-US" sz="3600" dirty="0">
              <a:solidFill>
                <a:srgbClr val="FF0066"/>
              </a:solidFill>
            </a:endParaRPr>
          </a:p>
        </p:txBody>
      </p:sp>
      <p:sp>
        <p:nvSpPr>
          <p:cNvPr id="12" name="心形 11"/>
          <p:cNvSpPr/>
          <p:nvPr userDrawn="1"/>
        </p:nvSpPr>
        <p:spPr>
          <a:xfrm rot="19801808">
            <a:off x="72595" y="1139821"/>
            <a:ext cx="875763" cy="677892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心形 12"/>
          <p:cNvSpPr/>
          <p:nvPr userDrawn="1"/>
        </p:nvSpPr>
        <p:spPr>
          <a:xfrm rot="19902809">
            <a:off x="2114081" y="294397"/>
            <a:ext cx="374154" cy="349612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506" y="168263"/>
            <a:ext cx="931493" cy="125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66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楷" panose="020B0609010101010101" pitchFamily="49" charset="-120"/>
          <a:ea typeface="文鼎中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306" y="1867989"/>
            <a:ext cx="6708004" cy="4351338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mtClean="0"/>
              <a:t>兔年刑大愈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3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050" y="1847850"/>
            <a:ext cx="6575851" cy="4265613"/>
          </a:xfrm>
        </p:spPr>
      </p:pic>
    </p:spTree>
    <p:extLst>
      <p:ext uri="{BB962C8B-B14F-4D97-AF65-F5344CB8AC3E}">
        <p14:creationId xmlns:p14="http://schemas.microsoft.com/office/powerpoint/2010/main" val="203064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146" y="1821724"/>
            <a:ext cx="6857707" cy="4448447"/>
          </a:xfrm>
        </p:spPr>
      </p:pic>
    </p:spTree>
    <p:extLst>
      <p:ext uri="{BB962C8B-B14F-4D97-AF65-F5344CB8AC3E}">
        <p14:creationId xmlns:p14="http://schemas.microsoft.com/office/powerpoint/2010/main" val="13527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</Words>
  <Application>Microsoft Office PowerPoint</Application>
  <PresentationFormat>如螢幕大小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文鼎中特毛楷</vt:lpstr>
      <vt:lpstr>文鼎中楷</vt:lpstr>
      <vt:lpstr>新細明體</vt:lpstr>
      <vt:lpstr>Arial</vt:lpstr>
      <vt:lpstr>Calibri</vt:lpstr>
      <vt:lpstr>Office 佈景主題</vt:lpstr>
      <vt:lpstr>兔年刑大愈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2022-12-12T05:57:34Z</dcterms:created>
  <dcterms:modified xsi:type="dcterms:W3CDTF">2022-12-19T06:20:36Z</dcterms:modified>
</cp:coreProperties>
</file>