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52D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9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1347" y="4035909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dirty="0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9495-F399-420A-B841-62B211CBB2C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43177" y="2597016"/>
            <a:ext cx="308610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322B0-7209-4D16-AD9C-489F3797D8F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七角星形 8"/>
          <p:cNvSpPr/>
          <p:nvPr userDrawn="1"/>
        </p:nvSpPr>
        <p:spPr>
          <a:xfrm>
            <a:off x="-1506829" y="1893195"/>
            <a:ext cx="1403797" cy="1068946"/>
          </a:xfrm>
          <a:prstGeom prst="star7">
            <a:avLst>
              <a:gd name="adj" fmla="val 19713"/>
              <a:gd name="hf" fmla="val 102572"/>
              <a:gd name="vf" fmla="val 10521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七角星形 9"/>
          <p:cNvSpPr/>
          <p:nvPr userDrawn="1"/>
        </p:nvSpPr>
        <p:spPr>
          <a:xfrm>
            <a:off x="-1867437" y="3602038"/>
            <a:ext cx="1596980" cy="1210614"/>
          </a:xfrm>
          <a:prstGeom prst="star7">
            <a:avLst>
              <a:gd name="adj" fmla="val 18423"/>
              <a:gd name="hf" fmla="val 102572"/>
              <a:gd name="vf" fmla="val 10521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         </a:t>
            </a:r>
            <a:endParaRPr lang="zh-TW" altLang="en-US" dirty="0"/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11187" y="-609039"/>
            <a:ext cx="1677705" cy="2789784"/>
          </a:xfrm>
          <a:prstGeom prst="rect">
            <a:avLst/>
          </a:prstGeom>
        </p:spPr>
      </p:pic>
      <p:pic>
        <p:nvPicPr>
          <p:cNvPr id="14" name="圖片 1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V="1">
            <a:off x="-2853130" y="2962141"/>
            <a:ext cx="2700078" cy="4026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29136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9495-F399-420A-B841-62B211CBB2C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322B0-7209-4D16-AD9C-489F3797D8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0331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9495-F399-420A-B841-62B211CBB2C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322B0-7209-4D16-AD9C-489F3797D8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5888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9495-F399-420A-B841-62B211CBB2C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322B0-7209-4D16-AD9C-489F3797D8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98840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9495-F399-420A-B841-62B211CBB2C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322B0-7209-4D16-AD9C-489F3797D8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35454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2588" y="284804"/>
            <a:ext cx="7886700" cy="1325563"/>
          </a:xfrm>
        </p:spPr>
        <p:txBody>
          <a:bodyPr/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3262" y="1690689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4850" y="1702998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9495-F399-420A-B841-62B211CBB2C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322B0-7209-4D16-AD9C-489F3797D8F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菱形 7"/>
          <p:cNvSpPr/>
          <p:nvPr userDrawn="1"/>
        </p:nvSpPr>
        <p:spPr>
          <a:xfrm rot="10800000">
            <a:off x="7666955" y="648717"/>
            <a:ext cx="848395" cy="997520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文鼎顏楷" panose="020B0609010101010101" pitchFamily="49" charset="-120"/>
                <a:ea typeface="文鼎顏楷" panose="020B0609010101010101" pitchFamily="49" charset="-120"/>
              </a:rPr>
              <a:t>春</a:t>
            </a:r>
            <a:endParaRPr lang="zh-TW" altLang="en-US" sz="3600" dirty="0">
              <a:solidFill>
                <a:schemeClr val="tx1">
                  <a:lumMod val="95000"/>
                  <a:lumOff val="5000"/>
                </a:schemeClr>
              </a:solidFill>
              <a:latin typeface="文鼎顏楷" panose="020B0609010101010101" pitchFamily="49" charset="-120"/>
              <a:ea typeface="文鼎顏楷" panose="020B0609010101010101" pitchFamily="49" charset="-120"/>
            </a:endParaRPr>
          </a:p>
        </p:txBody>
      </p:sp>
      <p:sp>
        <p:nvSpPr>
          <p:cNvPr id="9" name="動作按鈕: 自訂 8">
            <a:hlinkClick r:id="" action="ppaction://noaction" highlightClick="1"/>
          </p:cNvPr>
          <p:cNvSpPr/>
          <p:nvPr userDrawn="1"/>
        </p:nvSpPr>
        <p:spPr>
          <a:xfrm rot="5400000">
            <a:off x="505915" y="6987176"/>
            <a:ext cx="463637" cy="1042416"/>
          </a:xfrm>
          <a:prstGeom prst="actionButtonBlank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0" name="流程圖: 程序 9"/>
          <p:cNvSpPr/>
          <p:nvPr userDrawn="1"/>
        </p:nvSpPr>
        <p:spPr>
          <a:xfrm>
            <a:off x="1081825" y="927279"/>
            <a:ext cx="579550" cy="4945487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歐  </a:t>
            </a:r>
            <a:r>
              <a:rPr lang="en-US" altLang="zh-TW" dirty="0" smtClean="0"/>
              <a:t>0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924230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9495-F399-420A-B841-62B211CBB2C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322B0-7209-4D16-AD9C-489F3797D8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94016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9495-F399-420A-B841-62B211CBB2C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322B0-7209-4D16-AD9C-489F3797D8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92234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9495-F399-420A-B841-62B211CBB2C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322B0-7209-4D16-AD9C-489F3797D8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7620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9495-F399-420A-B841-62B211CBB2C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322B0-7209-4D16-AD9C-489F3797D8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0583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9495-F399-420A-B841-62B211CBB2C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322B0-7209-4D16-AD9C-489F3797D8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9669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776000" cy="4351338"/>
          </a:xfrm>
          <a:prstGeom prst="roundRect">
            <a:avLst/>
          </a:prstGeom>
          <a:ln w="76200">
            <a:solidFill>
              <a:srgbClr val="852DFB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</a:t>
            </a:r>
            <a:r>
              <a:rPr lang="zh-TW" altLang="en-US" dirty="0" smtClean="0"/>
              <a:t>層 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829495-F399-420A-B841-62B211CBB2C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D322B0-7209-4D16-AD9C-489F3797D8F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菱形 6"/>
          <p:cNvSpPr/>
          <p:nvPr userDrawn="1"/>
        </p:nvSpPr>
        <p:spPr>
          <a:xfrm rot="10800000">
            <a:off x="5975797" y="875764"/>
            <a:ext cx="2434107" cy="2537138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9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文鼎顏楷" panose="020B0609010101010101" pitchFamily="49" charset="-120"/>
                <a:ea typeface="文鼎顏楷" panose="020B0609010101010101" pitchFamily="49" charset="-120"/>
              </a:rPr>
              <a:t>福</a:t>
            </a:r>
            <a:endParaRPr lang="zh-TW" altLang="en-US" sz="9600" dirty="0">
              <a:solidFill>
                <a:schemeClr val="tx1">
                  <a:lumMod val="95000"/>
                  <a:lumOff val="5000"/>
                </a:schemeClr>
              </a:solidFill>
              <a:latin typeface="文鼎顏楷" panose="020B0609010101010101" pitchFamily="49" charset="-120"/>
              <a:ea typeface="文鼎顏楷" panose="020B0609010101010101" pitchFamily="49" charset="-120"/>
            </a:endParaRPr>
          </a:p>
        </p:txBody>
      </p:sp>
      <p:sp>
        <p:nvSpPr>
          <p:cNvPr id="8" name="動作按鈕: 自訂 7">
            <a:hlinkClick r:id="" action="ppaction://noaction" highlightClick="1"/>
          </p:cNvPr>
          <p:cNvSpPr/>
          <p:nvPr userDrawn="1"/>
        </p:nvSpPr>
        <p:spPr>
          <a:xfrm>
            <a:off x="628650" y="695459"/>
            <a:ext cx="1174392" cy="4893972"/>
          </a:xfrm>
          <a:prstGeom prst="actionButtonBlank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文鼎顏楷" panose="020B0609010101010101" pitchFamily="49" charset="-120"/>
                <a:ea typeface="文鼎顏楷" panose="020B0609010101010101" pitchFamily="49" charset="-120"/>
              </a:rPr>
              <a:t>平平 安安</a:t>
            </a:r>
            <a:endParaRPr lang="zh-TW" altLang="en-US" sz="8000" dirty="0">
              <a:solidFill>
                <a:schemeClr val="tx1">
                  <a:lumMod val="95000"/>
                  <a:lumOff val="5000"/>
                </a:schemeClr>
              </a:solidFill>
              <a:latin typeface="文鼎顏楷" panose="020B0609010101010101" pitchFamily="49" charset="-120"/>
              <a:ea typeface="文鼎顏楷" panose="020B0609010101010101" pitchFamily="49" charset="-120"/>
            </a:endParaRPr>
          </a:p>
        </p:txBody>
      </p:sp>
      <p:sp>
        <p:nvSpPr>
          <p:cNvPr id="9" name="動作按鈕: 自訂 8">
            <a:hlinkClick r:id="" action="ppaction://noaction" highlightClick="1"/>
          </p:cNvPr>
          <p:cNvSpPr/>
          <p:nvPr userDrawn="1"/>
        </p:nvSpPr>
        <p:spPr>
          <a:xfrm>
            <a:off x="1983346" y="695459"/>
            <a:ext cx="1236372" cy="4893972"/>
          </a:xfrm>
          <a:prstGeom prst="actionButtonBlank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文鼎顏楷" panose="020B0609010101010101" pitchFamily="49" charset="-120"/>
                <a:ea typeface="文鼎顏楷" panose="020B0609010101010101" pitchFamily="49" charset="-120"/>
              </a:rPr>
              <a:t>年年有餘</a:t>
            </a:r>
            <a:endParaRPr lang="zh-TW" altLang="en-US" sz="8000" dirty="0">
              <a:solidFill>
                <a:schemeClr val="tx1">
                  <a:lumMod val="95000"/>
                  <a:lumOff val="5000"/>
                </a:schemeClr>
              </a:solidFill>
              <a:latin typeface="文鼎顏楷" panose="020B0609010101010101" pitchFamily="49" charset="-120"/>
              <a:ea typeface="文鼎顏楷" panose="020B0609010101010101" pitchFamily="49" charset="-120"/>
            </a:endParaRPr>
          </a:p>
        </p:txBody>
      </p:sp>
      <p:sp>
        <p:nvSpPr>
          <p:cNvPr id="10" name="爆炸 1 9"/>
          <p:cNvSpPr/>
          <p:nvPr userDrawn="1"/>
        </p:nvSpPr>
        <p:spPr>
          <a:xfrm>
            <a:off x="3850783" y="2318197"/>
            <a:ext cx="1223493" cy="1442434"/>
          </a:xfrm>
          <a:prstGeom prst="irregularSeal1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爆炸 2 10"/>
          <p:cNvSpPr/>
          <p:nvPr userDrawn="1"/>
        </p:nvSpPr>
        <p:spPr>
          <a:xfrm>
            <a:off x="5074276" y="3412902"/>
            <a:ext cx="3120711" cy="2340781"/>
          </a:xfrm>
          <a:prstGeom prst="irregularSeal2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文鼎顏楷" panose="020B0609010101010101" pitchFamily="49" charset="-120"/>
                <a:ea typeface="文鼎顏楷" panose="020B0609010101010101" pitchFamily="49" charset="-120"/>
              </a:rPr>
              <a:t>新年快樂</a:t>
            </a:r>
            <a:endParaRPr lang="zh-TW" altLang="en-US" sz="2400" dirty="0">
              <a:solidFill>
                <a:schemeClr val="tx1">
                  <a:lumMod val="95000"/>
                  <a:lumOff val="5000"/>
                </a:schemeClr>
              </a:solidFill>
              <a:latin typeface="文鼎顏楷" panose="020B0609010101010101" pitchFamily="49" charset="-120"/>
              <a:ea typeface="文鼎顏楷" panose="020B0609010101010101" pitchFamily="49" charset="-120"/>
            </a:endParaRPr>
          </a:p>
        </p:txBody>
      </p:sp>
      <p:pic>
        <p:nvPicPr>
          <p:cNvPr id="12" name="圖片 11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3872" y="4350768"/>
            <a:ext cx="1791222" cy="2805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6549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628650" y="365126"/>
            <a:ext cx="3172641" cy="1325563"/>
          </a:xfrm>
        </p:spPr>
        <p:txBody>
          <a:bodyPr/>
          <a:lstStyle/>
          <a:p>
            <a:r>
              <a:rPr lang="zh-TW" altLang="en-US" dirty="0" smtClean="0">
                <a:solidFill>
                  <a:srgbClr val="852DFB"/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兔年行大運</a:t>
            </a:r>
            <a:r>
              <a:rPr lang="zh-TW" altLang="en-US" dirty="0"/>
              <a:t>                                </a:t>
            </a:r>
            <a:r>
              <a:rPr lang="zh-TW" altLang="en-US" dirty="0" smtClean="0"/>
              <a:t>               </a:t>
            </a:r>
            <a:endParaRPr lang="zh-TW" altLang="en-US" dirty="0"/>
          </a:p>
        </p:txBody>
      </p:sp>
      <p:pic>
        <p:nvPicPr>
          <p:cNvPr id="6" name="內容版面配置區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2435" y="1825625"/>
            <a:ext cx="6708004" cy="4351338"/>
          </a:xfrm>
        </p:spPr>
      </p:pic>
    </p:spTree>
    <p:extLst>
      <p:ext uri="{BB962C8B-B14F-4D97-AF65-F5344CB8AC3E}">
        <p14:creationId xmlns:p14="http://schemas.microsoft.com/office/powerpoint/2010/main" val="2188551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</TotalTime>
  <Words>4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文鼎中鋼筆行楷</vt:lpstr>
      <vt:lpstr>文鼎顏楷</vt:lpstr>
      <vt:lpstr>新細明體</vt:lpstr>
      <vt:lpstr>Arial</vt:lpstr>
      <vt:lpstr>Calibri</vt:lpstr>
      <vt:lpstr>Calibri Light</vt:lpstr>
      <vt:lpstr>Office 佈景主題</vt:lpstr>
      <vt:lpstr>兔年行大運                                           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6</cp:revision>
  <dcterms:created xsi:type="dcterms:W3CDTF">2022-12-12T05:57:44Z</dcterms:created>
  <dcterms:modified xsi:type="dcterms:W3CDTF">2022-12-19T06:20:10Z</dcterms:modified>
</cp:coreProperties>
</file>