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478420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54309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文字方塊 6"/>
          <p:cNvSpPr txBox="1"/>
          <p:nvPr userDrawn="1"/>
        </p:nvSpPr>
        <p:spPr>
          <a:xfrm>
            <a:off x="6593983" y="2454857"/>
            <a:ext cx="2408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7409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04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52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533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97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90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74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13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76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41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32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05013"/>
            <a:ext cx="7886700" cy="4351338"/>
          </a:xfrm>
          <a:prstGeom prst="roundRect">
            <a:avLst/>
          </a:prstGeom>
          <a:noFill/>
          <a:ln w="762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FF5FE-F8DE-41F3-8902-EE6C7E346F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663B5-1DD5-44CD-965F-E8C0223F631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353837" y="544469"/>
            <a:ext cx="1161513" cy="114622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福</a:t>
            </a:r>
            <a:endParaRPr lang="zh-TW" altLang="en-US" sz="36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219815" y="1690689"/>
            <a:ext cx="1429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00B0F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新年快樂</a:t>
            </a:r>
            <a:endParaRPr lang="zh-TW" altLang="en-US" sz="2400" dirty="0">
              <a:solidFill>
                <a:srgbClr val="00B0F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86140"/>
            <a:ext cx="1090679" cy="157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50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特黑" panose="020B0609010101010101" pitchFamily="49" charset="-120"/>
          <a:ea typeface="文鼎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2985679" y="391251"/>
            <a:ext cx="3172641" cy="1325563"/>
          </a:xfrm>
        </p:spPr>
        <p:txBody>
          <a:bodyPr/>
          <a:lstStyle/>
          <a:p>
            <a:r>
              <a:rPr lang="zh-TW" altLang="en-US" dirty="0"/>
              <a:t>兔</a:t>
            </a:r>
            <a:r>
              <a:rPr lang="zh-TW" altLang="en-US" dirty="0" smtClean="0"/>
              <a:t>年行大運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2005013"/>
            <a:ext cx="6708003" cy="4351337"/>
          </a:xfrm>
        </p:spPr>
      </p:pic>
      <p:sp>
        <p:nvSpPr>
          <p:cNvPr id="4" name="文字方塊 3"/>
          <p:cNvSpPr txBox="1"/>
          <p:nvPr/>
        </p:nvSpPr>
        <p:spPr>
          <a:xfrm>
            <a:off x="7145383" y="1623832"/>
            <a:ext cx="1658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新年快樂</a:t>
            </a:r>
            <a:endParaRPr lang="zh-TW" altLang="en-US" sz="2800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489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文鼎特黑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2022-12-12T05:56:35Z</dcterms:created>
  <dcterms:modified xsi:type="dcterms:W3CDTF">2022-12-19T06:17:20Z</dcterms:modified>
</cp:coreProperties>
</file>