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1515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2DF11-231B-435E-AA2D-E4A123DDD4A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01450-CD84-47D6-B0BC-85B2018068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1073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2DF11-231B-435E-AA2D-E4A123DDD4A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01450-CD84-47D6-B0BC-85B2018068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604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2DF11-231B-435E-AA2D-E4A123DDD4A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01450-CD84-47D6-B0BC-85B2018068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0043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20674"/>
            <a:ext cx="7886700" cy="1325563"/>
          </a:xfrm>
        </p:spPr>
        <p:txBody>
          <a:bodyPr/>
          <a:lstStyle>
            <a:lvl1pPr>
              <a:defRPr>
                <a:solidFill>
                  <a:srgbClr val="FF0000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prstGeom prst="roundRect">
            <a:avLst/>
          </a:prstGeom>
          <a:ln w="76200">
            <a:solidFill>
              <a:srgbClr val="7030A0"/>
            </a:solidFill>
          </a:ln>
          <a:scene3d>
            <a:camera prst="obliqueBottomRight"/>
            <a:lightRig rig="threePt" dir="t"/>
          </a:scene3d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2DF11-231B-435E-AA2D-E4A123DDD4A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01450-CD84-47D6-B0BC-85B20180680F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V="1">
            <a:off x="5644" y="5155892"/>
            <a:ext cx="1037544" cy="1702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943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2DF11-231B-435E-AA2D-E4A123DDD4A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01450-CD84-47D6-B0BC-85B2018068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5133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2DF11-231B-435E-AA2D-E4A123DDD4A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01450-CD84-47D6-B0BC-85B2018068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6719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2DF11-231B-435E-AA2D-E4A123DDD4A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01450-CD84-47D6-B0BC-85B2018068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7862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2DF11-231B-435E-AA2D-E4A123DDD4A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01450-CD84-47D6-B0BC-85B2018068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5738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2DF11-231B-435E-AA2D-E4A123DDD4A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01450-CD84-47D6-B0BC-85B2018068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4615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2DF11-231B-435E-AA2D-E4A123DDD4A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01450-CD84-47D6-B0BC-85B2018068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4562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2DF11-231B-435E-AA2D-E4A123DDD4A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01450-CD84-47D6-B0BC-85B2018068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4543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12DF11-231B-435E-AA2D-E4A123DDD4A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201450-CD84-47D6-B0BC-85B20180680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菱形 10"/>
          <p:cNvSpPr/>
          <p:nvPr userDrawn="1"/>
        </p:nvSpPr>
        <p:spPr>
          <a:xfrm>
            <a:off x="7737788" y="1"/>
            <a:ext cx="1264544" cy="1184856"/>
          </a:xfrm>
          <a:prstGeom prst="diamond">
            <a:avLst/>
          </a:prstGeom>
          <a:solidFill>
            <a:srgbClr val="C9151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tx2">
                    <a:lumMod val="50000"/>
                  </a:schemeClr>
                </a:solidFill>
                <a:latin typeface="文鼎特毛楷" panose="020B0609010101010101" pitchFamily="49" charset="-120"/>
                <a:ea typeface="文鼎特毛楷" panose="020B0609010101010101" pitchFamily="49" charset="-120"/>
              </a:rPr>
              <a:t>福</a:t>
            </a:r>
            <a:endParaRPr lang="zh-TW" altLang="en-US" sz="3600" dirty="0">
              <a:solidFill>
                <a:schemeClr val="tx2">
                  <a:lumMod val="50000"/>
                </a:schemeClr>
              </a:solidFill>
              <a:latin typeface="文鼎特毛楷" panose="020B0609010101010101" pitchFamily="49" charset="-120"/>
              <a:ea typeface="文鼎特毛楷" panose="020B0609010101010101" pitchFamily="49" charset="-120"/>
            </a:endParaRPr>
          </a:p>
        </p:txBody>
      </p:sp>
      <p:sp>
        <p:nvSpPr>
          <p:cNvPr id="12" name="文字方塊 11"/>
          <p:cNvSpPr txBox="1"/>
          <p:nvPr userDrawn="1"/>
        </p:nvSpPr>
        <p:spPr>
          <a:xfrm>
            <a:off x="7608999" y="1296492"/>
            <a:ext cx="15350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 smtClean="0">
                <a:latin typeface="文鼎特毛楷" panose="020B0609010101010101" pitchFamily="49" charset="-120"/>
                <a:ea typeface="文鼎特毛楷" panose="020B0609010101010101" pitchFamily="49" charset="-120"/>
              </a:rPr>
              <a:t>新年快樂</a:t>
            </a:r>
            <a:endParaRPr lang="zh-TW" altLang="en-US" sz="2400" dirty="0">
              <a:latin typeface="文鼎特毛楷" panose="020B0609010101010101" pitchFamily="49" charset="-120"/>
              <a:ea typeface="文鼎特毛楷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69739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兔年行大運</a:t>
            </a:r>
            <a:endParaRPr lang="zh-TW" altLang="en-US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73" y="4770482"/>
            <a:ext cx="1284242" cy="2011680"/>
          </a:xfrm>
          <a:prstGeom prst="rect">
            <a:avLst/>
          </a:prstGeom>
        </p:spPr>
      </p:pic>
      <p:pic>
        <p:nvPicPr>
          <p:cNvPr id="10" name="內容版面配置區 9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998" y="1825625"/>
            <a:ext cx="6708004" cy="4351338"/>
          </a:xfrm>
        </p:spPr>
      </p:pic>
    </p:spTree>
    <p:extLst>
      <p:ext uri="{BB962C8B-B14F-4D97-AF65-F5344CB8AC3E}">
        <p14:creationId xmlns:p14="http://schemas.microsoft.com/office/powerpoint/2010/main" val="2872885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998" y="1825625"/>
            <a:ext cx="6708004" cy="4351338"/>
          </a:xfrm>
        </p:spPr>
      </p:pic>
    </p:spTree>
    <p:extLst>
      <p:ext uri="{BB962C8B-B14F-4D97-AF65-F5344CB8AC3E}">
        <p14:creationId xmlns:p14="http://schemas.microsoft.com/office/powerpoint/2010/main" val="3419513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</TotalTime>
  <Words>4</Words>
  <Application>Microsoft Office PowerPoint</Application>
  <PresentationFormat>如螢幕大小 (4:3)</PresentationFormat>
  <Paragraphs>1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9" baseType="lpstr">
      <vt:lpstr>文鼎中特毛楷</vt:lpstr>
      <vt:lpstr>文鼎特毛楷</vt:lpstr>
      <vt:lpstr>新細明體</vt:lpstr>
      <vt:lpstr>Arial</vt:lpstr>
      <vt:lpstr>Calibri</vt:lpstr>
      <vt:lpstr>Calibri Light</vt:lpstr>
      <vt:lpstr>Office 佈景主題</vt:lpstr>
      <vt:lpstr>兔年行大運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2022-12-12T06:00:03Z</dcterms:created>
  <dcterms:modified xsi:type="dcterms:W3CDTF">2022-12-19T06:15:43Z</dcterms:modified>
</cp:coreProperties>
</file>