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211907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4780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538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790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0474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050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7275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762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023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84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07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291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15921"/>
            <a:ext cx="8041246" cy="42261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C6020-58FC-45AE-A554-95F32CF651D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3BEB5-D15F-4CFD-9500-C68EDDBC744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3242"/>
            <a:ext cx="9144000" cy="593151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7551" cy="2530258"/>
          </a:xfrm>
          <a:prstGeom prst="rect">
            <a:avLst/>
          </a:prstGeom>
        </p:spPr>
      </p:pic>
      <p:sp>
        <p:nvSpPr>
          <p:cNvPr id="10" name="菱形 9"/>
          <p:cNvSpPr/>
          <p:nvPr userDrawn="1"/>
        </p:nvSpPr>
        <p:spPr>
          <a:xfrm>
            <a:off x="7951497" y="4773006"/>
            <a:ext cx="1127706" cy="1146219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春</a:t>
            </a:r>
            <a:endParaRPr lang="zh-TW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770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017521" y="849085"/>
            <a:ext cx="5301886" cy="107673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新年快樂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417" y="1793848"/>
            <a:ext cx="5973024" cy="3874572"/>
          </a:xfrm>
        </p:spPr>
      </p:pic>
    </p:spTree>
    <p:extLst>
      <p:ext uri="{BB962C8B-B14F-4D97-AF65-F5344CB8AC3E}">
        <p14:creationId xmlns:p14="http://schemas.microsoft.com/office/powerpoint/2010/main" val="323693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2022-12-12T05:57:48Z</dcterms:created>
  <dcterms:modified xsi:type="dcterms:W3CDTF">2022-12-19T06:16:32Z</dcterms:modified>
</cp:coreProperties>
</file>