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225" y="0"/>
            <a:ext cx="477841" cy="79458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93" y="397290"/>
            <a:ext cx="284945" cy="28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794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5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29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883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16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237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21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04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02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17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11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58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r>
              <a:rPr lang="en-US" altLang="zh-TW" dirty="0" smtClean="0"/>
              <a:t>[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8A4F3-1382-4B5C-B5BF-6886D4506DF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86C38-5C90-40E5-8C32-E5F27A99D9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901188" y="4065549"/>
            <a:ext cx="1378039" cy="140379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福</a:t>
            </a:r>
            <a:endParaRPr lang="zh-TW" altLang="en-US" sz="4400" dirty="0">
              <a:solidFill>
                <a:schemeClr val="tx1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881870" y="5524472"/>
            <a:ext cx="141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新年快樂</a:t>
            </a:r>
            <a:endParaRPr lang="zh-TW" altLang="en-US" sz="2400" dirty="0">
              <a:solidFill>
                <a:srgbClr val="00B0F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12223">
            <a:off x="92234" y="6221504"/>
            <a:ext cx="572204" cy="63481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23" y="5406241"/>
            <a:ext cx="516478" cy="85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25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Algerian" panose="04020705040A02060702" pitchFamily="82" charset="0"/>
          <a:ea typeface="文鼎疊圓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358280" y="1192712"/>
            <a:ext cx="2807388" cy="64597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兔年</a:t>
            </a:r>
            <a:r>
              <a:rPr lang="zh-TW" altLang="en-US" dirty="0"/>
              <a:t>行</a:t>
            </a:r>
            <a:r>
              <a:rPr lang="zh-TW" altLang="en-US" dirty="0" smtClean="0"/>
              <a:t>大</a:t>
            </a:r>
            <a:r>
              <a:rPr lang="zh-TW" altLang="en-US" dirty="0"/>
              <a:t>運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32" y="1838688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10567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文鼎超顏楷</vt:lpstr>
      <vt:lpstr>文鼎疊圓體</vt:lpstr>
      <vt:lpstr>新細明體</vt:lpstr>
      <vt:lpstr>Algerian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2022-12-12T05:56:52Z</dcterms:created>
  <dcterms:modified xsi:type="dcterms:W3CDTF">2022-12-19T06:18:52Z</dcterms:modified>
</cp:coreProperties>
</file>