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D8B7-A975-4527-9EE6-22042EDCEAB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4DF3-8DDA-4DB0-B10D-915393765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93803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D8B7-A975-4527-9EE6-22042EDCEAB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4DF3-8DDA-4DB0-B10D-915393765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2473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D8B7-A975-4527-9EE6-22042EDCEAB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4DF3-8DDA-4DB0-B10D-915393765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9778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文鼎超圓" panose="020B0609010101010101" pitchFamily="49" charset="-120"/>
                <a:ea typeface="文鼎超圓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D8B7-A975-4527-9EE6-22042EDCEAB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4DF3-8DDA-4DB0-B10D-915393765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79544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D8B7-A975-4527-9EE6-22042EDCEAB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4DF3-8DDA-4DB0-B10D-915393765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417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D8B7-A975-4527-9EE6-22042EDCEAB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4DF3-8DDA-4DB0-B10D-915393765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598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D8B7-A975-4527-9EE6-22042EDCEAB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4DF3-8DDA-4DB0-B10D-915393765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3780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D8B7-A975-4527-9EE6-22042EDCEAB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4DF3-8DDA-4DB0-B10D-915393765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1774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D8B7-A975-4527-9EE6-22042EDCEAB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4DF3-8DDA-4DB0-B10D-915393765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937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D8B7-A975-4527-9EE6-22042EDCEAB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4DF3-8DDA-4DB0-B10D-915393765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665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D8B7-A975-4527-9EE6-22042EDCEAB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4DF3-8DDA-4DB0-B10D-9153937653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7724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76200"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0D8B7-A975-4527-9EE6-22042EDCEAB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34DF3-8DDA-4DB0-B10D-9153937653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243294">
            <a:off x="225380" y="3299395"/>
            <a:ext cx="1416676" cy="140379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福</a:t>
            </a:r>
            <a:endParaRPr lang="zh-TW" altLang="en-US" sz="4800" dirty="0">
              <a:solidFill>
                <a:schemeClr val="tx1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9" name="菱形 8"/>
          <p:cNvSpPr/>
          <p:nvPr userDrawn="1"/>
        </p:nvSpPr>
        <p:spPr>
          <a:xfrm>
            <a:off x="7586026" y="2047740"/>
            <a:ext cx="1380454" cy="1390918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春</a:t>
            </a:r>
            <a:endParaRPr lang="zh-TW" altLang="en-US" sz="4800" dirty="0">
              <a:solidFill>
                <a:schemeClr val="tx1">
                  <a:lumMod val="95000"/>
                  <a:lumOff val="5000"/>
                </a:schemeClr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1595370" y="5522286"/>
            <a:ext cx="26272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dirty="0" smtClean="0">
                <a:solidFill>
                  <a:srgbClr val="C00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新年快樂</a:t>
            </a:r>
            <a:r>
              <a:rPr lang="en-US" altLang="zh-TW" sz="4400" dirty="0" smtClean="0">
                <a:solidFill>
                  <a:srgbClr val="C00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!</a:t>
            </a:r>
            <a:endParaRPr lang="zh-TW" altLang="en-US" sz="4400" dirty="0">
              <a:solidFill>
                <a:srgbClr val="C0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771" y="4880185"/>
            <a:ext cx="1340729" cy="1841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66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兔年行大運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2938340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5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文鼎中特毛楷</vt:lpstr>
      <vt:lpstr>文鼎特毛楷</vt:lpstr>
      <vt:lpstr>文鼎超圓</vt:lpstr>
      <vt:lpstr>文鼎超顏楷</vt:lpstr>
      <vt:lpstr>新細明體</vt:lpstr>
      <vt:lpstr>Arial</vt:lpstr>
      <vt:lpstr>Calibri</vt:lpstr>
      <vt:lpstr>Calibri Light</vt:lpstr>
      <vt:lpstr>Office 佈景主題</vt:lpstr>
      <vt:lpstr>        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2022-12-12T05:57:44Z</dcterms:created>
  <dcterms:modified xsi:type="dcterms:W3CDTF">2022-12-19T06:17:46Z</dcterms:modified>
</cp:coreProperties>
</file>