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1416675"/>
            <a:ext cx="7768374" cy="193183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350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465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22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13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2788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8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9071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00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369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190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2689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44370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0187" y="1812635"/>
            <a:ext cx="6600016" cy="4351338"/>
          </a:xfrm>
          <a:prstGeom prst="roundRec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DF363-5C0B-4313-92B7-56DB0984D13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60217" y="591264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348E1-B820-47F3-801E-EAEED775621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-184329" y="119870"/>
            <a:ext cx="1324516" cy="1219803"/>
          </a:xfrm>
          <a:prstGeom prst="diamond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0" cap="none" spc="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oadway" panose="04040905080B02020502" pitchFamily="82" charset="0"/>
              </a:rPr>
              <a:t>春</a:t>
            </a:r>
            <a:endParaRPr lang="zh-TW" altLang="en-US" sz="5400" b="0" cap="none" spc="0" dirty="0">
              <a:ln w="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roadway" panose="04040905080B02020502" pitchFamily="82" charset="0"/>
            </a:endParaRPr>
          </a:p>
        </p:txBody>
      </p:sp>
      <p:sp>
        <p:nvSpPr>
          <p:cNvPr id="8" name="菱形 7"/>
          <p:cNvSpPr/>
          <p:nvPr userDrawn="1"/>
        </p:nvSpPr>
        <p:spPr>
          <a:xfrm>
            <a:off x="7740203" y="83896"/>
            <a:ext cx="1309620" cy="125577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福</a:t>
            </a:r>
            <a:endParaRPr lang="zh-TW" altLang="en-US" sz="4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3758015" y="-4206"/>
            <a:ext cx="1290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mtClean="0">
                <a:solidFill>
                  <a:srgbClr val="FF0000"/>
                </a:solidFill>
              </a:rPr>
              <a:t>新年快樂</a:t>
            </a:r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11" name="書卷 (垂直) 10"/>
          <p:cNvSpPr/>
          <p:nvPr userDrawn="1"/>
        </p:nvSpPr>
        <p:spPr>
          <a:xfrm>
            <a:off x="8515350" y="1926432"/>
            <a:ext cx="628650" cy="2426627"/>
          </a:xfrm>
          <a:prstGeom prst="vertic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Broadway BT" panose="04040905080B02020502" pitchFamily="82" charset="0"/>
              </a:rPr>
              <a:t>恭喜發財</a:t>
            </a:r>
            <a:endParaRPr lang="zh-TW" altLang="en-US" sz="2400" dirty="0">
              <a:latin typeface="Broadway BT" panose="04040905080B02020502" pitchFamily="82" charset="0"/>
            </a:endParaRPr>
          </a:p>
        </p:txBody>
      </p:sp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24856"/>
            <a:ext cx="1080119" cy="201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728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8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Arial</vt:lpstr>
      <vt:lpstr>Broadway</vt:lpstr>
      <vt:lpstr>Broadway BT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2022-12-12T05:56:59Z</dcterms:created>
  <dcterms:modified xsi:type="dcterms:W3CDTF">2022-12-19T06:17:35Z</dcterms:modified>
</cp:coreProperties>
</file>