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24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2364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8968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0709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856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400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6626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24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8838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105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9595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84982" y="30346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84982" y="171405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BECD3-EBB1-4641-B358-4BFE3CDFEF4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ED203-1E1D-4EC8-89B3-454B5D04C8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菱形 8"/>
          <p:cNvSpPr/>
          <p:nvPr userDrawn="1"/>
        </p:nvSpPr>
        <p:spPr>
          <a:xfrm rot="11004768">
            <a:off x="8920089" y="1956914"/>
            <a:ext cx="2124221" cy="177156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chemeClr val="bg1"/>
                </a:solidFill>
              </a:rPr>
              <a:t>福</a:t>
            </a:r>
            <a:endParaRPr lang="zh-TW" altLang="en-US" sz="8800" dirty="0">
              <a:solidFill>
                <a:schemeClr val="bg1"/>
              </a:solidFill>
            </a:endParaRPr>
          </a:p>
        </p:txBody>
      </p:sp>
      <p:sp>
        <p:nvSpPr>
          <p:cNvPr id="10" name="菱形 9"/>
          <p:cNvSpPr/>
          <p:nvPr userDrawn="1"/>
        </p:nvSpPr>
        <p:spPr>
          <a:xfrm>
            <a:off x="584982" y="3264965"/>
            <a:ext cx="1983545" cy="2001128"/>
          </a:xfrm>
          <a:prstGeom prst="diamond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bg1"/>
                </a:solidFill>
              </a:rPr>
              <a:t>春</a:t>
            </a:r>
            <a:endParaRPr lang="zh-TW" altLang="en-US" sz="7200" dirty="0">
              <a:solidFill>
                <a:schemeClr val="bg1"/>
              </a:solidFill>
            </a:endParaRPr>
          </a:p>
        </p:txBody>
      </p:sp>
      <p:sp>
        <p:nvSpPr>
          <p:cNvPr id="13" name="書卷 (垂直) 12"/>
          <p:cNvSpPr/>
          <p:nvPr userDrawn="1"/>
        </p:nvSpPr>
        <p:spPr>
          <a:xfrm>
            <a:off x="6263425" y="2652899"/>
            <a:ext cx="1584960" cy="2473657"/>
          </a:xfrm>
          <a:prstGeom prst="vertic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bg1"/>
                </a:solidFill>
              </a:rPr>
              <a:t>大吉大利 </a:t>
            </a:r>
            <a:endParaRPr lang="zh-TW" altLang="en-US" sz="4000" dirty="0">
              <a:solidFill>
                <a:schemeClr val="bg1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992" y="2220518"/>
            <a:ext cx="3244241" cy="2906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8111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449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2022-12-12T06:06:03Z</dcterms:created>
  <dcterms:modified xsi:type="dcterms:W3CDTF">2022-12-19T06:17:50Z</dcterms:modified>
</cp:coreProperties>
</file>