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3152" y="3666432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0BABB-96DC-4081-AA83-23532676EA9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F963-F141-4A24-B96D-150D54CC39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3501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0BABB-96DC-4081-AA83-23532676EA9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F963-F141-4A24-B96D-150D54CC39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705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0BABB-96DC-4081-AA83-23532676EA9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F963-F141-4A24-B96D-150D54CC39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12261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0BABB-96DC-4081-AA83-23532676EA9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F963-F141-4A24-B96D-150D54CC39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40306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0BABB-96DC-4081-AA83-23532676EA9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F963-F141-4A24-B96D-150D54CC39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1605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0BABB-96DC-4081-AA83-23532676EA9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F963-F141-4A24-B96D-150D54CC39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6438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0BABB-96DC-4081-AA83-23532676EA9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F963-F141-4A24-B96D-150D54CC39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5500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0BABB-96DC-4081-AA83-23532676EA9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F963-F141-4A24-B96D-150D54CC39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4543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0BABB-96DC-4081-AA83-23532676EA9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F963-F141-4A24-B96D-150D54CC39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4128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0BABB-96DC-4081-AA83-23532676EA9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F963-F141-4A24-B96D-150D54CC39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6158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0BABB-96DC-4081-AA83-23532676EA9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F963-F141-4A24-B96D-150D54CC39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7898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0BABB-96DC-4081-AA83-23532676EA9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F963-F141-4A24-B96D-150D54CC39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4249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49" y="270914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oundRect">
            <a:avLst/>
          </a:prstGeom>
          <a:ln w="76200">
            <a:solidFill>
              <a:srgbClr val="9966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0BABB-96DC-4081-AA83-23532676EA9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DF963-F141-4A24-B96D-150D54CC399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-245907" y="1059473"/>
            <a:ext cx="1648496" cy="1558343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新特黑" panose="020B0609010101010101" pitchFamily="49" charset="-120"/>
                <a:ea typeface="文鼎新特黑" panose="020B0609010101010101" pitchFamily="49" charset="-120"/>
              </a:rPr>
              <a:t>春</a:t>
            </a:r>
            <a:endParaRPr lang="zh-TW" altLang="en-US" sz="4400" dirty="0">
              <a:solidFill>
                <a:schemeClr val="tx1">
                  <a:lumMod val="95000"/>
                  <a:lumOff val="5000"/>
                </a:schemeClr>
              </a:solidFill>
              <a:latin typeface="文鼎新特黑" panose="020B0609010101010101" pitchFamily="49" charset="-120"/>
              <a:ea typeface="文鼎新特黑" panose="020B0609010101010101" pitchFamily="49" charset="-120"/>
            </a:endParaRPr>
          </a:p>
        </p:txBody>
      </p:sp>
      <p:sp>
        <p:nvSpPr>
          <p:cNvPr id="8" name="菱形 7"/>
          <p:cNvSpPr/>
          <p:nvPr userDrawn="1"/>
        </p:nvSpPr>
        <p:spPr>
          <a:xfrm rot="10800000">
            <a:off x="7495600" y="1097408"/>
            <a:ext cx="1599395" cy="1571223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福</a:t>
            </a:r>
            <a:endParaRPr lang="zh-TW" altLang="en-US" sz="3600" dirty="0">
              <a:solidFill>
                <a:schemeClr val="tx1">
                  <a:lumMod val="95000"/>
                  <a:lumOff val="5000"/>
                </a:schemeClr>
              </a:solidFill>
              <a:latin typeface="文鼎超黑" panose="020B0609010101010101" pitchFamily="49" charset="-120"/>
              <a:ea typeface="文鼎超黑" panose="020B0609010101010101" pitchFamily="49" charset="-120"/>
            </a:endParaRPr>
          </a:p>
        </p:txBody>
      </p:sp>
      <p:sp>
        <p:nvSpPr>
          <p:cNvPr id="10" name="書卷 (垂直) 9"/>
          <p:cNvSpPr/>
          <p:nvPr userDrawn="1"/>
        </p:nvSpPr>
        <p:spPr>
          <a:xfrm rot="201089">
            <a:off x="878817" y="3381249"/>
            <a:ext cx="1725769" cy="2837388"/>
          </a:xfrm>
          <a:prstGeom prst="verticalScrol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新特黑" panose="020B0609010101010101" pitchFamily="49" charset="-120"/>
                <a:ea typeface="文鼎新特黑" panose="020B0609010101010101" pitchFamily="49" charset="-120"/>
              </a:rPr>
              <a:t>大吉大利</a:t>
            </a:r>
            <a:endParaRPr lang="zh-TW" altLang="en-US" sz="4400" dirty="0">
              <a:solidFill>
                <a:schemeClr val="tx1">
                  <a:lumMod val="95000"/>
                  <a:lumOff val="5000"/>
                </a:schemeClr>
              </a:solidFill>
              <a:latin typeface="文鼎新特黑" panose="020B0609010101010101" pitchFamily="49" charset="-120"/>
              <a:ea typeface="文鼎新特黑" panose="020B0609010101010101" pitchFamily="49" charset="-120"/>
            </a:endParaRPr>
          </a:p>
        </p:txBody>
      </p:sp>
      <p:sp>
        <p:nvSpPr>
          <p:cNvPr id="11" name="文字方塊 10"/>
          <p:cNvSpPr txBox="1"/>
          <p:nvPr userDrawn="1"/>
        </p:nvSpPr>
        <p:spPr>
          <a:xfrm>
            <a:off x="7317211" y="2436037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新年快樂</a:t>
            </a:r>
            <a:endParaRPr lang="zh-TW" altLang="en-US" sz="3600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7" name="圖片 16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8315">
            <a:off x="8188476" y="3873738"/>
            <a:ext cx="1019974" cy="2004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827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B050"/>
          </a:solidFill>
          <a:latin typeface="文鼎超明" panose="020B0609010101010101" pitchFamily="49" charset="-120"/>
          <a:ea typeface="文鼎超明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兔年行大運</a:t>
            </a:r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825625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350726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39" y="1904002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121324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4</Words>
  <Application>Microsoft Office PowerPoint</Application>
  <PresentationFormat>如螢幕大小 (4:3)</PresentationFormat>
  <Paragraphs>1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10" baseType="lpstr">
      <vt:lpstr>文鼎超明</vt:lpstr>
      <vt:lpstr>文鼎超黑</vt:lpstr>
      <vt:lpstr>文鼎新特黑</vt:lpstr>
      <vt:lpstr>新細明體</vt:lpstr>
      <vt:lpstr>標楷體</vt:lpstr>
      <vt:lpstr>Arial</vt:lpstr>
      <vt:lpstr>Calibri</vt:lpstr>
      <vt:lpstr>Office 佈景主題</vt:lpstr>
      <vt:lpstr>兔年行大運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2022-12-12T05:56:56Z</dcterms:created>
  <dcterms:modified xsi:type="dcterms:W3CDTF">2022-12-19T06:17:19Z</dcterms:modified>
</cp:coreProperties>
</file>