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2696" y="3509963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dirty="0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30FFE-9B13-425D-AF31-397EF554B4BE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7924E-D026-4B0F-944F-2A91B0ED68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80552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30FFE-9B13-425D-AF31-397EF554B4BE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7924E-D026-4B0F-944F-2A91B0ED68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8728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30FFE-9B13-425D-AF31-397EF554B4BE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7924E-D026-4B0F-944F-2A91B0ED68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0464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30FFE-9B13-425D-AF31-397EF554B4BE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7924E-D026-4B0F-944F-2A91B0ED68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23850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30FFE-9B13-425D-AF31-397EF554B4BE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7924E-D026-4B0F-944F-2A91B0ED68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52270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30FFE-9B13-425D-AF31-397EF554B4BE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7924E-D026-4B0F-944F-2A91B0ED68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38828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30FFE-9B13-425D-AF31-397EF554B4BE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7924E-D026-4B0F-944F-2A91B0ED68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6948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30FFE-9B13-425D-AF31-397EF554B4BE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7924E-D026-4B0F-944F-2A91B0ED68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656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30FFE-9B13-425D-AF31-397EF554B4BE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7924E-D026-4B0F-944F-2A91B0ED68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2203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30FFE-9B13-425D-AF31-397EF554B4BE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7924E-D026-4B0F-944F-2A91B0ED68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1810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30FFE-9B13-425D-AF31-397EF554B4BE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7924E-D026-4B0F-944F-2A91B0ED68A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4716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30FFE-9B13-425D-AF31-397EF554B4BE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E7924E-D026-4B0F-944F-2A91B0ED68A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菱形 6"/>
          <p:cNvSpPr/>
          <p:nvPr userDrawn="1"/>
        </p:nvSpPr>
        <p:spPr>
          <a:xfrm rot="10800000">
            <a:off x="7979267" y="533735"/>
            <a:ext cx="1164733" cy="988344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福</a:t>
            </a:r>
            <a:endParaRPr lang="zh-TW" altLang="en-US" dirty="0"/>
          </a:p>
        </p:txBody>
      </p:sp>
      <p:pic>
        <p:nvPicPr>
          <p:cNvPr id="14" name="圖片 13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44" y="4741987"/>
            <a:ext cx="1570506" cy="1890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373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B0F0"/>
          </a:solidFill>
          <a:latin typeface="標楷體" panose="03000509000000000000" pitchFamily="65" charset="-120"/>
          <a:ea typeface="標楷體" panose="03000509000000000000" pitchFamily="65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161552"/>
            <a:ext cx="7772400" cy="2387600"/>
          </a:xfrm>
        </p:spPr>
        <p:txBody>
          <a:bodyPr/>
          <a:lstStyle/>
          <a:p>
            <a:r>
              <a:rPr lang="zh-TW" altLang="en-US" smtClean="0"/>
              <a:t>兔年行大運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12865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</TotalTime>
  <Words>4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標楷體</vt:lpstr>
      <vt:lpstr>Arial</vt:lpstr>
      <vt:lpstr>Calibri</vt:lpstr>
      <vt:lpstr>Office 佈景主題</vt:lpstr>
      <vt:lpstr>兔年行大運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2022-12-12T05:57:13Z</dcterms:created>
  <dcterms:modified xsi:type="dcterms:W3CDTF">2022-12-19T06:17:00Z</dcterms:modified>
</cp:coreProperties>
</file>