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532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534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208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382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22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44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12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950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884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566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11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71261" y="796735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9" y="1870472"/>
            <a:ext cx="78867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507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376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884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0883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60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936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52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983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23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015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85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646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6474" y="41036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 cmpd="sng">
            <a:solidFill>
              <a:srgbClr val="FFC000">
                <a:alpha val="42000"/>
              </a:srgbClr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97D88-8EEB-44D1-969D-7F794BA91FF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B3081-F348-46AF-ABD3-4DCD0662EA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225047" y="156618"/>
            <a:ext cx="1948179" cy="179762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福</a:t>
            </a:r>
            <a:endParaRPr lang="zh-TW" altLang="en-US" sz="6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菱形 7"/>
          <p:cNvSpPr/>
          <p:nvPr userDrawn="1"/>
        </p:nvSpPr>
        <p:spPr>
          <a:xfrm rot="10800000">
            <a:off x="8413173" y="5280337"/>
            <a:ext cx="730826" cy="89662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春</a:t>
            </a:r>
            <a:endParaRPr lang="zh-TW" altLang="en-US" sz="6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6981"/>
            <a:ext cx="793793" cy="131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07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3CC33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18218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文鼎俏黑體P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2022-12-12T05:56:50Z</dcterms:created>
  <dcterms:modified xsi:type="dcterms:W3CDTF">2022-12-19T06:14:40Z</dcterms:modified>
</cp:coreProperties>
</file>