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"/>
  </p:handout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1" d="100"/>
          <a:sy n="71" d="100"/>
        </p:scale>
        <p:origin x="1380" y="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FA0DB9-D4E3-4AEB-B9AB-CEAA658B066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2FD4AC-35F1-49EF-9249-686892C7D9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90639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69895"/>
            <a:ext cx="7772400" cy="1331258"/>
          </a:xfrm>
        </p:spPr>
        <p:txBody>
          <a:bodyPr anchor="b">
            <a:normAutofit/>
          </a:bodyPr>
          <a:lstStyle>
            <a:lvl1pPr algn="ctr">
              <a:defRPr sz="4800">
                <a:latin typeface="文鼎中特毛楷" panose="020B0609010101010101" pitchFamily="49" charset="-120"/>
                <a:ea typeface="文鼎中特毛楷" panose="020B0609010101010101" pitchFamily="49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039035"/>
            <a:ext cx="6858000" cy="497541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A35D3-9203-44CB-A4BA-5685C5A834D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49EED-A087-4B08-A79C-C4F3C10DFF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05150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A35D3-9203-44CB-A4BA-5685C5A834D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49EED-A087-4B08-A79C-C4F3C10DFF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2597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A35D3-9203-44CB-A4BA-5685C5A834D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49EED-A087-4B08-A79C-C4F3C10DFF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8788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A35D3-9203-44CB-A4BA-5685C5A834D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49EED-A087-4B08-A79C-C4F3C10DFF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7382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A35D3-9203-44CB-A4BA-5685C5A834D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49EED-A087-4B08-A79C-C4F3C10DFF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5641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A35D3-9203-44CB-A4BA-5685C5A834D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49EED-A087-4B08-A79C-C4F3C10DFF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2265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A35D3-9203-44CB-A4BA-5685C5A834D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49EED-A087-4B08-A79C-C4F3C10DFF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245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A35D3-9203-44CB-A4BA-5685C5A834D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49EED-A087-4B08-A79C-C4F3C10DFF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7119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A35D3-9203-44CB-A4BA-5685C5A834D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49EED-A087-4B08-A79C-C4F3C10DFF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5141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A35D3-9203-44CB-A4BA-5685C5A834D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49EED-A087-4B08-A79C-C4F3C10DFF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4656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A35D3-9203-44CB-A4BA-5685C5A834D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49EED-A087-4B08-A79C-C4F3C10DFF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0834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star5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1A35D3-9203-44CB-A4BA-5685C5A834D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B49EED-A087-4B08-A79C-C4F3C10DFF8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菱形 7"/>
          <p:cNvSpPr/>
          <p:nvPr userDrawn="1"/>
        </p:nvSpPr>
        <p:spPr>
          <a:xfrm rot="10800000">
            <a:off x="6722771" y="2009104"/>
            <a:ext cx="1341819" cy="1493950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r"/>
            <a:r>
              <a:rPr lang="zh-TW" alt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福</a:t>
            </a:r>
            <a:endParaRPr lang="zh-TW" altLang="en-US" sz="3600" dirty="0">
              <a:solidFill>
                <a:schemeClr val="tx1">
                  <a:lumMod val="95000"/>
                  <a:lumOff val="5000"/>
                </a:schemeClr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10" name="文字方塊 9"/>
          <p:cNvSpPr txBox="1"/>
          <p:nvPr userDrawn="1"/>
        </p:nvSpPr>
        <p:spPr>
          <a:xfrm>
            <a:off x="6115050" y="3637990"/>
            <a:ext cx="223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新年快樂</a:t>
            </a:r>
            <a:endParaRPr lang="zh-TW" altLang="en-US" sz="3600" dirty="0">
              <a:solidFill>
                <a:schemeClr val="tx1">
                  <a:lumMod val="95000"/>
                  <a:lumOff val="5000"/>
                </a:schemeClr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470" y="5101044"/>
            <a:ext cx="1954613" cy="1756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7416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0000"/>
          </a:solidFill>
          <a:latin typeface="文鼎中特毛楷" panose="020B0609010101010101" pitchFamily="49" charset="-120"/>
          <a:ea typeface="文鼎中特毛楷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兔年行大運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 flipV="1">
            <a:off x="1008529" y="8000999"/>
            <a:ext cx="6858000" cy="242047"/>
          </a:xfrm>
          <a:prstGeom prst="star5">
            <a:avLst>
              <a:gd name="adj" fmla="val 0"/>
              <a:gd name="hf" fmla="val 105146"/>
              <a:gd name="vf" fmla="val 110557"/>
            </a:avLst>
          </a:prstGeom>
        </p:spPr>
        <p:txBody>
          <a:bodyPr>
            <a:noAutofit/>
          </a:bodyPr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0103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</TotalTime>
  <Words>4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文鼎中特毛楷</vt:lpstr>
      <vt:lpstr>文鼎俏黑體P</vt:lpstr>
      <vt:lpstr>新細明體</vt:lpstr>
      <vt:lpstr>Arial</vt:lpstr>
      <vt:lpstr>Calibri</vt:lpstr>
      <vt:lpstr>Office 佈景主題</vt:lpstr>
      <vt:lpstr>兔年行大運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2022-12-12T05:57:14Z</dcterms:created>
  <dcterms:modified xsi:type="dcterms:W3CDTF">2022-12-19T06:19:48Z</dcterms:modified>
</cp:coreProperties>
</file>