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6507A-9DD2-432E-BBAC-619DB8990732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CD20A-761E-40C9-BCCE-BE5534D68B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8010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6507A-9DD2-432E-BBAC-619DB8990732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CD20A-761E-40C9-BCCE-BE5534D68B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997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6507A-9DD2-432E-BBAC-619DB8990732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CD20A-761E-40C9-BCCE-BE5534D68B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3519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6507A-9DD2-432E-BBAC-619DB8990732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CD20A-761E-40C9-BCCE-BE5534D68B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294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6507A-9DD2-432E-BBAC-619DB8990732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CD20A-761E-40C9-BCCE-BE5534D68B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9439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6507A-9DD2-432E-BBAC-619DB8990732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CD20A-761E-40C9-BCCE-BE5534D68B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3531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6507A-9DD2-432E-BBAC-619DB8990732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CD20A-761E-40C9-BCCE-BE5534D68B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4328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6507A-9DD2-432E-BBAC-619DB8990732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CD20A-761E-40C9-BCCE-BE5534D68B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4597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6507A-9DD2-432E-BBAC-619DB8990732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CD20A-761E-40C9-BCCE-BE5534D68B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6302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6507A-9DD2-432E-BBAC-619DB8990732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CD20A-761E-40C9-BCCE-BE5534D68B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2335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6507A-9DD2-432E-BBAC-619DB8990732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CD20A-761E-40C9-BCCE-BE5534D68B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0929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B6507A-9DD2-432E-BBAC-619DB8990732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8CD20A-761E-40C9-BCCE-BE5534D68BA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流程圖: 決策 7"/>
          <p:cNvSpPr/>
          <p:nvPr userDrawn="1"/>
        </p:nvSpPr>
        <p:spPr>
          <a:xfrm rot="10800000">
            <a:off x="7843231" y="409579"/>
            <a:ext cx="1300766" cy="1460498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tx1"/>
                </a:solidFill>
              </a:rPr>
              <a:t>春</a:t>
            </a:r>
            <a:endParaRPr lang="zh-TW" altLang="en-US" sz="3600" dirty="0">
              <a:solidFill>
                <a:schemeClr val="tx1"/>
              </a:solidFill>
            </a:endParaRPr>
          </a:p>
        </p:txBody>
      </p:sp>
      <p:sp>
        <p:nvSpPr>
          <p:cNvPr id="10" name="流程圖: 程序 9"/>
          <p:cNvSpPr/>
          <p:nvPr userDrawn="1"/>
        </p:nvSpPr>
        <p:spPr>
          <a:xfrm flipH="1">
            <a:off x="8126566" y="1960561"/>
            <a:ext cx="734097" cy="2360593"/>
          </a:xfrm>
          <a:prstGeom prst="flowChartProces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tx1"/>
                </a:solidFill>
              </a:rPr>
              <a:t>新年快樂</a:t>
            </a:r>
            <a:endParaRPr lang="zh-TW" altLang="en-US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1653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00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dist"/>
            <a:r>
              <a:rPr lang="zh-TW" altLang="en-US" dirty="0" smtClean="0"/>
              <a:t>新年</a:t>
            </a:r>
            <a:endParaRPr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998" y="1825625"/>
            <a:ext cx="6708004" cy="4351338"/>
          </a:xfr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4325" y="4327742"/>
            <a:ext cx="1227551" cy="2530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0849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</TotalTime>
  <Words>1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新年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7</cp:revision>
  <dcterms:created xsi:type="dcterms:W3CDTF">2022-12-12T05:57:01Z</dcterms:created>
  <dcterms:modified xsi:type="dcterms:W3CDTF">2022-12-19T06:19:37Z</dcterms:modified>
</cp:coreProperties>
</file>