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537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81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074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884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026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269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1944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87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33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r>
              <a:rPr lang="en-US" altLang="zh-TW" dirty="0" smtClean="0"/>
              <a:t>6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F6C27-EE4D-41CD-B237-01F23493DCC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B68AB-33F9-45C9-84D1-4BBEBDE105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6590362" y="1870077"/>
            <a:ext cx="1792575" cy="1643599"/>
          </a:xfrm>
          <a:prstGeom prst="diamond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福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文鼎中圓" panose="020B0609010101010101" pitchFamily="49" charset="-120"/>
              <a:ea typeface="文鼎中圓" panose="020B0609010101010101" pitchFamily="49" charset="-120"/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5868742" y="4001294"/>
            <a:ext cx="1178415" cy="14810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大吉大利今晚吃雞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41" y="3193079"/>
            <a:ext cx="2066795" cy="268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2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直排文字版面配置區 6"/>
          <p:cNvSpPr>
            <a:spLocks noGrp="1"/>
          </p:cNvSpPr>
          <p:nvPr>
            <p:ph type="body" orient="vert" idx="1"/>
          </p:nvPr>
        </p:nvSpPr>
        <p:spPr>
          <a:xfrm>
            <a:off x="628650" y="1851751"/>
            <a:ext cx="7886700" cy="4351338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3750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文鼎中圓</vt:lpstr>
      <vt:lpstr>清松手寫體1</vt:lpstr>
      <vt:lpstr>新細明體</vt:lpstr>
      <vt:lpstr>Arial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9</cp:revision>
  <dcterms:created xsi:type="dcterms:W3CDTF">2022-12-12T05:57:41Z</dcterms:created>
  <dcterms:modified xsi:type="dcterms:W3CDTF">2022-12-19T06:18:39Z</dcterms:modified>
</cp:coreProperties>
</file>