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763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04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7011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31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921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87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65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11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6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150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561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37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46975" y="1648496"/>
            <a:ext cx="10606825" cy="45542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19BCD-F38D-4004-A2DA-EA26204B3B1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6E3BD-89DB-4481-848C-33E0A2EE7BF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菱形 10"/>
          <p:cNvSpPr/>
          <p:nvPr userDrawn="1"/>
        </p:nvSpPr>
        <p:spPr>
          <a:xfrm rot="10800000" flipH="1">
            <a:off x="8282189" y="1416676"/>
            <a:ext cx="1700011" cy="164849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福</a:t>
            </a:r>
            <a:endParaRPr lang="zh-TW" altLang="en-US" sz="3600" dirty="0"/>
          </a:p>
        </p:txBody>
      </p:sp>
      <p:sp>
        <p:nvSpPr>
          <p:cNvPr id="8" name="圓角矩形 7"/>
          <p:cNvSpPr/>
          <p:nvPr userDrawn="1"/>
        </p:nvSpPr>
        <p:spPr>
          <a:xfrm>
            <a:off x="7212169" y="3361386"/>
            <a:ext cx="1398431" cy="6621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大吉大利</a:t>
            </a:r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003" y="2924334"/>
            <a:ext cx="1640910" cy="2906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74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128" y="1647825"/>
            <a:ext cx="7021256" cy="455453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3272" y="2027337"/>
            <a:ext cx="2517732" cy="316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45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清松手寫體1</vt:lpstr>
      <vt:lpstr>新細明體</vt:lpstr>
      <vt:lpstr>Arial</vt:lpstr>
      <vt:lpstr>Calibri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2022-12-12T06:09:45Z</dcterms:created>
  <dcterms:modified xsi:type="dcterms:W3CDTF">2022-12-19T06:18:21Z</dcterms:modified>
</cp:coreProperties>
</file>