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6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D0CF47-A3F3-4141-8D50-4CAD31AD964E}" type="datetimeFigureOut">
              <a:rPr lang="zh-TW" altLang="en-US" smtClean="0"/>
              <a:t>2022/12/12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48CE2-6AB0-4F61-B8AD-38E3D3F2089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750480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D0CF47-A3F3-4141-8D50-4CAD31AD964E}" type="datetimeFigureOut">
              <a:rPr lang="zh-TW" altLang="en-US" smtClean="0"/>
              <a:t>2022/12/12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48CE2-6AB0-4F61-B8AD-38E3D3F2089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519479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D0CF47-A3F3-4141-8D50-4CAD31AD964E}" type="datetimeFigureOut">
              <a:rPr lang="zh-TW" altLang="en-US" smtClean="0"/>
              <a:t>2022/12/12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48CE2-6AB0-4F61-B8AD-38E3D3F2089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748117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D0CF47-A3F3-4141-8D50-4CAD31AD964E}" type="datetimeFigureOut">
              <a:rPr lang="zh-TW" altLang="en-US" smtClean="0"/>
              <a:t>2022/12/12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48CE2-6AB0-4F61-B8AD-38E3D3F2089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634791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D0CF47-A3F3-4141-8D50-4CAD31AD964E}" type="datetimeFigureOut">
              <a:rPr lang="zh-TW" altLang="en-US" smtClean="0"/>
              <a:t>2022/12/12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48CE2-6AB0-4F61-B8AD-38E3D3F2089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344305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D0CF47-A3F3-4141-8D50-4CAD31AD964E}" type="datetimeFigureOut">
              <a:rPr lang="zh-TW" altLang="en-US" smtClean="0"/>
              <a:t>2022/12/12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48CE2-6AB0-4F61-B8AD-38E3D3F2089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678422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D0CF47-A3F3-4141-8D50-4CAD31AD964E}" type="datetimeFigureOut">
              <a:rPr lang="zh-TW" altLang="en-US" smtClean="0"/>
              <a:t>2022/12/12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48CE2-6AB0-4F61-B8AD-38E3D3F2089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005882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D0CF47-A3F3-4141-8D50-4CAD31AD964E}" type="datetimeFigureOut">
              <a:rPr lang="zh-TW" altLang="en-US" smtClean="0"/>
              <a:t>2022/12/12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48CE2-6AB0-4F61-B8AD-38E3D3F2089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291161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D0CF47-A3F3-4141-8D50-4CAD31AD964E}" type="datetimeFigureOut">
              <a:rPr lang="zh-TW" altLang="en-US" smtClean="0"/>
              <a:t>2022/12/12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48CE2-6AB0-4F61-B8AD-38E3D3F2089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532293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D0CF47-A3F3-4141-8D50-4CAD31AD964E}" type="datetimeFigureOut">
              <a:rPr lang="zh-TW" altLang="en-US" smtClean="0"/>
              <a:t>2022/12/12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48CE2-6AB0-4F61-B8AD-38E3D3F2089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393022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D0CF47-A3F3-4141-8D50-4CAD31AD964E}" type="datetimeFigureOut">
              <a:rPr lang="zh-TW" altLang="en-US" smtClean="0"/>
              <a:t>2022/12/12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48CE2-6AB0-4F61-B8AD-38E3D3F2089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624894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D0CF47-A3F3-4141-8D50-4CAD31AD964E}" type="datetimeFigureOut">
              <a:rPr lang="zh-TW" altLang="en-US" smtClean="0"/>
              <a:t>2022/12/12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A48CE2-6AB0-4F61-B8AD-38E3D3F2089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653557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120313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</TotalTime>
  <Words>0</Words>
  <Application>Microsoft Office PowerPoint</Application>
  <PresentationFormat>如螢幕大小 (4:3)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新細明體</vt:lpstr>
      <vt:lpstr>Arial</vt:lpstr>
      <vt:lpstr>Calibri</vt:lpstr>
      <vt:lpstr>Calibri Light</vt:lpstr>
      <vt:lpstr>Office 佈景主題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Windows 使用者</dc:creator>
  <cp:lastModifiedBy>Windows 使用者</cp:lastModifiedBy>
  <cp:revision>1</cp:revision>
  <dcterms:created xsi:type="dcterms:W3CDTF">2022-12-12T06:16:16Z</dcterms:created>
  <dcterms:modified xsi:type="dcterms:W3CDTF">2022-12-12T06:18:46Z</dcterms:modified>
</cp:coreProperties>
</file>