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4737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2294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60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195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13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09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47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89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39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47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339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A0E71-6BBE-4A61-8021-A56A990D8B8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A3BC9-FD4B-4FA5-9999-01D81516832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765961" y="712855"/>
            <a:ext cx="1262129" cy="1325563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春</a:t>
            </a:r>
            <a:endParaRPr lang="zh-TW" altLang="en-US" sz="54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08295"/>
            <a:ext cx="1766170" cy="2968668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8397025" y="2851542"/>
            <a:ext cx="528034" cy="19962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大吉大利</a:t>
            </a:r>
            <a:endParaRPr lang="zh-TW" altLang="en-US" sz="2800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648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疊圓體" panose="020B0609010101010101" pitchFamily="49" charset="-120"/>
          <a:ea typeface="文鼎疊圓體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135" y="1690689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103135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文鼎疊圓體</vt:lpstr>
      <vt:lpstr>書法家中楷體</vt:lpstr>
      <vt:lpstr>新細明體</vt:lpstr>
      <vt:lpstr>Arial</vt:lpstr>
      <vt:lpstr>Calibri</vt:lpstr>
      <vt:lpstr>Office 佈景主題</vt:lpstr>
      <vt:lpstr>         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2022-12-19T05:56:59Z</dcterms:created>
  <dcterms:modified xsi:type="dcterms:W3CDTF">2022-12-19T06:15:22Z</dcterms:modified>
</cp:coreProperties>
</file>