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C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E13A-06E4-43BF-97B6-7729DB901CE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CBD4-3C4C-4875-A813-376C7C9831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4258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E13A-06E4-43BF-97B6-7729DB901CE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CBD4-3C4C-4875-A813-376C7C9831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76527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E13A-06E4-43BF-97B6-7729DB901CE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CBD4-3C4C-4875-A813-376C7C9831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501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E13A-06E4-43BF-97B6-7729DB901CE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CBD4-3C4C-4875-A813-376C7C9831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4928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E13A-06E4-43BF-97B6-7729DB901CE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CBD4-3C4C-4875-A813-376C7C9831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6673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E13A-06E4-43BF-97B6-7729DB901CE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CBD4-3C4C-4875-A813-376C7C9831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7000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E13A-06E4-43BF-97B6-7729DB901CE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CBD4-3C4C-4875-A813-376C7C9831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903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E13A-06E4-43BF-97B6-7729DB901CE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CBD4-3C4C-4875-A813-376C7C9831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19796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E13A-06E4-43BF-97B6-7729DB901CE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CBD4-3C4C-4875-A813-376C7C9831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8534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E13A-06E4-43BF-97B6-7729DB901CE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CBD4-3C4C-4875-A813-376C7C9831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99512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E13A-06E4-43BF-97B6-7729DB901CE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CBD4-3C4C-4875-A813-376C7C9831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908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cube">
            <a:avLst/>
          </a:prstGeom>
          <a:solidFill>
            <a:srgbClr val="66FFCC"/>
          </a:solidFill>
          <a:ln w="38100">
            <a:solidFill>
              <a:srgbClr val="000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1E13A-06E4-43BF-97B6-7729DB901CE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8CBD4-3C4C-4875-A813-376C7C9831A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>
            <a:off x="6758189" y="102085"/>
            <a:ext cx="2112135" cy="2047741"/>
          </a:xfrm>
          <a:prstGeom prst="diamond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春</a:t>
            </a:r>
            <a:endParaRPr lang="zh-TW" altLang="en-US" sz="4800" dirty="0">
              <a:solidFill>
                <a:schemeClr val="tx1"/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  <p:sp>
        <p:nvSpPr>
          <p:cNvPr id="11" name="文字方塊 10"/>
          <p:cNvSpPr txBox="1"/>
          <p:nvPr userDrawn="1"/>
        </p:nvSpPr>
        <p:spPr>
          <a:xfrm>
            <a:off x="7863575" y="3689389"/>
            <a:ext cx="615553" cy="162355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zh-TW" altLang="en-US" sz="2800" dirty="0" smtClean="0">
                <a:latin typeface="文鼎顏楷" panose="020B0609010101010101" pitchFamily="49" charset="-120"/>
                <a:ea typeface="文鼎顏楷" panose="020B0609010101010101" pitchFamily="49" charset="-120"/>
              </a:rPr>
              <a:t>大吉大利</a:t>
            </a:r>
            <a:endParaRPr lang="zh-TW" altLang="en-US" sz="2800" dirty="0"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  <p:sp>
        <p:nvSpPr>
          <p:cNvPr id="12" name="文字方塊 11"/>
          <p:cNvSpPr txBox="1"/>
          <p:nvPr userDrawn="1"/>
        </p:nvSpPr>
        <p:spPr>
          <a:xfrm>
            <a:off x="853737" y="3735958"/>
            <a:ext cx="615553" cy="168713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zh-TW" altLang="en-US" sz="2800" dirty="0" smtClean="0">
                <a:latin typeface="文鼎顏楷" panose="020B0609010101010101" pitchFamily="49" charset="-120"/>
                <a:ea typeface="文鼎顏楷" panose="020B0609010101010101" pitchFamily="49" charset="-120"/>
              </a:rPr>
              <a:t>年年有魚</a:t>
            </a:r>
            <a:endParaRPr lang="zh-TW" altLang="en-US" sz="2800" dirty="0"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  <p:pic>
        <p:nvPicPr>
          <p:cNvPr id="15" name="圖片 14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179"/>
            <a:ext cx="1741868" cy="1800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034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Vladimir Script" panose="03050402040407070305" pitchFamily="66" charset="0"/>
          <a:ea typeface="文鼎顏楷" panose="020B0609010101010101" pitchFamily="49" charset="-120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dirty="0" smtClean="0"/>
              <a:t>年年有好運</a:t>
            </a:r>
            <a:endParaRPr lang="zh-TW" altLang="en-US" sz="6600" dirty="0"/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4752" y="1864813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396097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文鼎顏楷</vt:lpstr>
      <vt:lpstr>新細明體</vt:lpstr>
      <vt:lpstr>Arial</vt:lpstr>
      <vt:lpstr>Calibri</vt:lpstr>
      <vt:lpstr>Vladimir Script</vt:lpstr>
      <vt:lpstr>Office 佈景主題</vt:lpstr>
      <vt:lpstr>年年有好運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7</cp:revision>
  <dcterms:created xsi:type="dcterms:W3CDTF">2022-12-12T05:57:15Z</dcterms:created>
  <dcterms:modified xsi:type="dcterms:W3CDTF">2022-12-19T06:15:17Z</dcterms:modified>
</cp:coreProperties>
</file>