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324A-536B-4318-8129-E290A29F4B0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D0C2-F987-40CD-8C3F-80C6C0F72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8355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324A-536B-4318-8129-E290A29F4B0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D0C2-F987-40CD-8C3F-80C6C0F72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8911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324A-536B-4318-8129-E290A29F4B0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D0C2-F987-40CD-8C3F-80C6C0F72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2620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324A-536B-4318-8129-E290A29F4B0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D0C2-F987-40CD-8C3F-80C6C0F72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582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324A-536B-4318-8129-E290A29F4B0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D0C2-F987-40CD-8C3F-80C6C0F72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186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324A-536B-4318-8129-E290A29F4B0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D0C2-F987-40CD-8C3F-80C6C0F72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4306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324A-536B-4318-8129-E290A29F4B0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D0C2-F987-40CD-8C3F-80C6C0F72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0871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324A-536B-4318-8129-E290A29F4B0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D0C2-F987-40CD-8C3F-80C6C0F72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174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324A-536B-4318-8129-E290A29F4B0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D0C2-F987-40CD-8C3F-80C6C0F72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9872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324A-536B-4318-8129-E290A29F4B0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D0C2-F987-40CD-8C3F-80C6C0F72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4054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324A-536B-4318-8129-E290A29F4B0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D0C2-F987-40CD-8C3F-80C6C0F72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2126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cube">
            <a:avLst/>
          </a:prstGeom>
          <a:ln w="38100">
            <a:solidFill>
              <a:srgbClr val="9966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E324A-536B-4318-8129-E290A29F4B0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BD0C2-F987-40CD-8C3F-80C6C0F722C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>
            <a:off x="7278766" y="130878"/>
            <a:ext cx="1885950" cy="1931831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春</a:t>
            </a:r>
            <a:endParaRPr lang="zh-TW" altLang="en-US" sz="6000" dirty="0">
              <a:solidFill>
                <a:schemeClr val="tx1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31" name="矩形 30"/>
          <p:cNvSpPr/>
          <p:nvPr userDrawn="1"/>
        </p:nvSpPr>
        <p:spPr>
          <a:xfrm>
            <a:off x="7293209" y="2282464"/>
            <a:ext cx="2073499" cy="64394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大吉大利</a:t>
            </a:r>
            <a:endParaRPr lang="zh-TW" altLang="en-US" sz="2800" dirty="0">
              <a:solidFill>
                <a:schemeClr val="tx1"/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grpSp>
        <p:nvGrpSpPr>
          <p:cNvPr id="30" name="Group 4"/>
          <p:cNvGrpSpPr>
            <a:grpSpLocks noChangeAspect="1"/>
          </p:cNvGrpSpPr>
          <p:nvPr userDrawn="1"/>
        </p:nvGrpSpPr>
        <p:grpSpPr bwMode="auto">
          <a:xfrm>
            <a:off x="7556852" y="3106543"/>
            <a:ext cx="1492565" cy="3070420"/>
            <a:chOff x="2517" y="1438"/>
            <a:chExt cx="1085" cy="2232"/>
          </a:xfrm>
        </p:grpSpPr>
        <p:sp>
          <p:nvSpPr>
            <p:cNvPr id="32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2517" y="1438"/>
              <a:ext cx="1085" cy="2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3" name="Freeform 5"/>
            <p:cNvSpPr>
              <a:spLocks noEditPoints="1"/>
            </p:cNvSpPr>
            <p:nvPr userDrawn="1"/>
          </p:nvSpPr>
          <p:spPr bwMode="auto">
            <a:xfrm>
              <a:off x="2538" y="1486"/>
              <a:ext cx="1064" cy="2184"/>
            </a:xfrm>
            <a:custGeom>
              <a:avLst/>
              <a:gdLst>
                <a:gd name="T0" fmla="*/ 164 w 1064"/>
                <a:gd name="T1" fmla="*/ 2094 h 2184"/>
                <a:gd name="T2" fmla="*/ 302 w 1064"/>
                <a:gd name="T3" fmla="*/ 2025 h 2184"/>
                <a:gd name="T4" fmla="*/ 266 w 1064"/>
                <a:gd name="T5" fmla="*/ 2016 h 2184"/>
                <a:gd name="T6" fmla="*/ 12 w 1064"/>
                <a:gd name="T7" fmla="*/ 1854 h 2184"/>
                <a:gd name="T8" fmla="*/ 137 w 1064"/>
                <a:gd name="T9" fmla="*/ 1682 h 2184"/>
                <a:gd name="T10" fmla="*/ 260 w 1064"/>
                <a:gd name="T11" fmla="*/ 1799 h 2184"/>
                <a:gd name="T12" fmla="*/ 245 w 1064"/>
                <a:gd name="T13" fmla="*/ 1709 h 2184"/>
                <a:gd name="T14" fmla="*/ 233 w 1064"/>
                <a:gd name="T15" fmla="*/ 1556 h 2184"/>
                <a:gd name="T16" fmla="*/ 394 w 1064"/>
                <a:gd name="T17" fmla="*/ 1370 h 2184"/>
                <a:gd name="T18" fmla="*/ 394 w 1064"/>
                <a:gd name="T19" fmla="*/ 1292 h 2184"/>
                <a:gd name="T20" fmla="*/ 356 w 1064"/>
                <a:gd name="T21" fmla="*/ 1337 h 2184"/>
                <a:gd name="T22" fmla="*/ 257 w 1064"/>
                <a:gd name="T23" fmla="*/ 1316 h 2184"/>
                <a:gd name="T24" fmla="*/ 137 w 1064"/>
                <a:gd name="T25" fmla="*/ 1271 h 2184"/>
                <a:gd name="T26" fmla="*/ 63 w 1064"/>
                <a:gd name="T27" fmla="*/ 1298 h 2184"/>
                <a:gd name="T28" fmla="*/ 48 w 1064"/>
                <a:gd name="T29" fmla="*/ 1211 h 2184"/>
                <a:gd name="T30" fmla="*/ 18 w 1064"/>
                <a:gd name="T31" fmla="*/ 1196 h 2184"/>
                <a:gd name="T32" fmla="*/ 90 w 1064"/>
                <a:gd name="T33" fmla="*/ 1057 h 2184"/>
                <a:gd name="T34" fmla="*/ 72 w 1064"/>
                <a:gd name="T35" fmla="*/ 1012 h 2184"/>
                <a:gd name="T36" fmla="*/ 140 w 1064"/>
                <a:gd name="T37" fmla="*/ 832 h 2184"/>
                <a:gd name="T38" fmla="*/ 140 w 1064"/>
                <a:gd name="T39" fmla="*/ 796 h 2184"/>
                <a:gd name="T40" fmla="*/ 12 w 1064"/>
                <a:gd name="T41" fmla="*/ 334 h 2184"/>
                <a:gd name="T42" fmla="*/ 60 w 1064"/>
                <a:gd name="T43" fmla="*/ 114 h 2184"/>
                <a:gd name="T44" fmla="*/ 78 w 1064"/>
                <a:gd name="T45" fmla="*/ 120 h 2184"/>
                <a:gd name="T46" fmla="*/ 263 w 1064"/>
                <a:gd name="T47" fmla="*/ 349 h 2184"/>
                <a:gd name="T48" fmla="*/ 368 w 1064"/>
                <a:gd name="T49" fmla="*/ 628 h 2184"/>
                <a:gd name="T50" fmla="*/ 386 w 1064"/>
                <a:gd name="T51" fmla="*/ 520 h 2184"/>
                <a:gd name="T52" fmla="*/ 532 w 1064"/>
                <a:gd name="T53" fmla="*/ 87 h 2184"/>
                <a:gd name="T54" fmla="*/ 607 w 1064"/>
                <a:gd name="T55" fmla="*/ 54 h 2184"/>
                <a:gd name="T56" fmla="*/ 723 w 1064"/>
                <a:gd name="T57" fmla="*/ 463 h 2184"/>
                <a:gd name="T58" fmla="*/ 675 w 1064"/>
                <a:gd name="T59" fmla="*/ 679 h 2184"/>
                <a:gd name="T60" fmla="*/ 753 w 1064"/>
                <a:gd name="T61" fmla="*/ 763 h 2184"/>
                <a:gd name="T62" fmla="*/ 774 w 1064"/>
                <a:gd name="T63" fmla="*/ 787 h 2184"/>
                <a:gd name="T64" fmla="*/ 870 w 1064"/>
                <a:gd name="T65" fmla="*/ 820 h 2184"/>
                <a:gd name="T66" fmla="*/ 953 w 1064"/>
                <a:gd name="T67" fmla="*/ 937 h 2184"/>
                <a:gd name="T68" fmla="*/ 870 w 1064"/>
                <a:gd name="T69" fmla="*/ 949 h 2184"/>
                <a:gd name="T70" fmla="*/ 894 w 1064"/>
                <a:gd name="T71" fmla="*/ 1033 h 2184"/>
                <a:gd name="T72" fmla="*/ 834 w 1064"/>
                <a:gd name="T73" fmla="*/ 1027 h 2184"/>
                <a:gd name="T74" fmla="*/ 837 w 1064"/>
                <a:gd name="T75" fmla="*/ 1082 h 2184"/>
                <a:gd name="T76" fmla="*/ 789 w 1064"/>
                <a:gd name="T77" fmla="*/ 1076 h 2184"/>
                <a:gd name="T78" fmla="*/ 753 w 1064"/>
                <a:gd name="T79" fmla="*/ 1133 h 2184"/>
                <a:gd name="T80" fmla="*/ 708 w 1064"/>
                <a:gd name="T81" fmla="*/ 1169 h 2184"/>
                <a:gd name="T82" fmla="*/ 646 w 1064"/>
                <a:gd name="T83" fmla="*/ 1289 h 2184"/>
                <a:gd name="T84" fmla="*/ 756 w 1064"/>
                <a:gd name="T85" fmla="*/ 1346 h 2184"/>
                <a:gd name="T86" fmla="*/ 888 w 1064"/>
                <a:gd name="T87" fmla="*/ 1556 h 2184"/>
                <a:gd name="T88" fmla="*/ 876 w 1064"/>
                <a:gd name="T89" fmla="*/ 1643 h 2184"/>
                <a:gd name="T90" fmla="*/ 789 w 1064"/>
                <a:gd name="T91" fmla="*/ 1718 h 2184"/>
                <a:gd name="T92" fmla="*/ 897 w 1064"/>
                <a:gd name="T93" fmla="*/ 1839 h 2184"/>
                <a:gd name="T94" fmla="*/ 1055 w 1064"/>
                <a:gd name="T95" fmla="*/ 1914 h 2184"/>
                <a:gd name="T96" fmla="*/ 1007 w 1064"/>
                <a:gd name="T97" fmla="*/ 1953 h 2184"/>
                <a:gd name="T98" fmla="*/ 696 w 1064"/>
                <a:gd name="T99" fmla="*/ 2037 h 2184"/>
                <a:gd name="T100" fmla="*/ 616 w 1064"/>
                <a:gd name="T101" fmla="*/ 2007 h 2184"/>
                <a:gd name="T102" fmla="*/ 574 w 1064"/>
                <a:gd name="T103" fmla="*/ 1932 h 2184"/>
                <a:gd name="T104" fmla="*/ 583 w 1064"/>
                <a:gd name="T105" fmla="*/ 2001 h 2184"/>
                <a:gd name="T106" fmla="*/ 478 w 1064"/>
                <a:gd name="T107" fmla="*/ 2109 h 2184"/>
                <a:gd name="T108" fmla="*/ 445 w 1064"/>
                <a:gd name="T109" fmla="*/ 1562 h 2184"/>
                <a:gd name="T110" fmla="*/ 415 w 1064"/>
                <a:gd name="T111" fmla="*/ 1682 h 2184"/>
                <a:gd name="T112" fmla="*/ 365 w 1064"/>
                <a:gd name="T113" fmla="*/ 1631 h 2184"/>
                <a:gd name="T114" fmla="*/ 747 w 1064"/>
                <a:gd name="T115" fmla="*/ 1535 h 2184"/>
                <a:gd name="T116" fmla="*/ 768 w 1064"/>
                <a:gd name="T117" fmla="*/ 1529 h 2184"/>
                <a:gd name="T118" fmla="*/ 756 w 1064"/>
                <a:gd name="T119" fmla="*/ 1541 h 2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64" h="2184">
                  <a:moveTo>
                    <a:pt x="254" y="2184"/>
                  </a:moveTo>
                  <a:lnTo>
                    <a:pt x="242" y="2181"/>
                  </a:lnTo>
                  <a:lnTo>
                    <a:pt x="230" y="2178"/>
                  </a:lnTo>
                  <a:lnTo>
                    <a:pt x="215" y="2172"/>
                  </a:lnTo>
                  <a:lnTo>
                    <a:pt x="203" y="2166"/>
                  </a:lnTo>
                  <a:lnTo>
                    <a:pt x="191" y="2157"/>
                  </a:lnTo>
                  <a:lnTo>
                    <a:pt x="179" y="2151"/>
                  </a:lnTo>
                  <a:lnTo>
                    <a:pt x="170" y="2145"/>
                  </a:lnTo>
                  <a:lnTo>
                    <a:pt x="164" y="2139"/>
                  </a:lnTo>
                  <a:lnTo>
                    <a:pt x="161" y="2124"/>
                  </a:lnTo>
                  <a:lnTo>
                    <a:pt x="161" y="2115"/>
                  </a:lnTo>
                  <a:lnTo>
                    <a:pt x="161" y="2103"/>
                  </a:lnTo>
                  <a:lnTo>
                    <a:pt x="164" y="2094"/>
                  </a:lnTo>
                  <a:lnTo>
                    <a:pt x="173" y="2082"/>
                  </a:lnTo>
                  <a:lnTo>
                    <a:pt x="188" y="2070"/>
                  </a:lnTo>
                  <a:lnTo>
                    <a:pt x="203" y="2061"/>
                  </a:lnTo>
                  <a:lnTo>
                    <a:pt x="221" y="2052"/>
                  </a:lnTo>
                  <a:lnTo>
                    <a:pt x="242" y="2046"/>
                  </a:lnTo>
                  <a:lnTo>
                    <a:pt x="257" y="2037"/>
                  </a:lnTo>
                  <a:lnTo>
                    <a:pt x="263" y="2034"/>
                  </a:lnTo>
                  <a:lnTo>
                    <a:pt x="269" y="2031"/>
                  </a:lnTo>
                  <a:lnTo>
                    <a:pt x="278" y="2031"/>
                  </a:lnTo>
                  <a:lnTo>
                    <a:pt x="284" y="2028"/>
                  </a:lnTo>
                  <a:lnTo>
                    <a:pt x="290" y="2028"/>
                  </a:lnTo>
                  <a:lnTo>
                    <a:pt x="296" y="2025"/>
                  </a:lnTo>
                  <a:lnTo>
                    <a:pt x="302" y="2025"/>
                  </a:lnTo>
                  <a:lnTo>
                    <a:pt x="308" y="2022"/>
                  </a:lnTo>
                  <a:lnTo>
                    <a:pt x="308" y="2022"/>
                  </a:lnTo>
                  <a:lnTo>
                    <a:pt x="308" y="2022"/>
                  </a:lnTo>
                  <a:lnTo>
                    <a:pt x="308" y="2022"/>
                  </a:lnTo>
                  <a:lnTo>
                    <a:pt x="308" y="2022"/>
                  </a:lnTo>
                  <a:lnTo>
                    <a:pt x="308" y="2022"/>
                  </a:lnTo>
                  <a:lnTo>
                    <a:pt x="308" y="2022"/>
                  </a:lnTo>
                  <a:lnTo>
                    <a:pt x="308" y="2022"/>
                  </a:lnTo>
                  <a:lnTo>
                    <a:pt x="308" y="2019"/>
                  </a:lnTo>
                  <a:lnTo>
                    <a:pt x="296" y="2016"/>
                  </a:lnTo>
                  <a:lnTo>
                    <a:pt x="287" y="2013"/>
                  </a:lnTo>
                  <a:lnTo>
                    <a:pt x="275" y="2016"/>
                  </a:lnTo>
                  <a:lnTo>
                    <a:pt x="266" y="2016"/>
                  </a:lnTo>
                  <a:lnTo>
                    <a:pt x="257" y="2022"/>
                  </a:lnTo>
                  <a:lnTo>
                    <a:pt x="245" y="2025"/>
                  </a:lnTo>
                  <a:lnTo>
                    <a:pt x="236" y="2028"/>
                  </a:lnTo>
                  <a:lnTo>
                    <a:pt x="224" y="2031"/>
                  </a:lnTo>
                  <a:lnTo>
                    <a:pt x="182" y="2025"/>
                  </a:lnTo>
                  <a:lnTo>
                    <a:pt x="146" y="2019"/>
                  </a:lnTo>
                  <a:lnTo>
                    <a:pt x="114" y="2007"/>
                  </a:lnTo>
                  <a:lnTo>
                    <a:pt x="87" y="1992"/>
                  </a:lnTo>
                  <a:lnTo>
                    <a:pt x="63" y="1971"/>
                  </a:lnTo>
                  <a:lnTo>
                    <a:pt x="45" y="1944"/>
                  </a:lnTo>
                  <a:lnTo>
                    <a:pt x="27" y="1914"/>
                  </a:lnTo>
                  <a:lnTo>
                    <a:pt x="12" y="1875"/>
                  </a:lnTo>
                  <a:lnTo>
                    <a:pt x="12" y="1854"/>
                  </a:lnTo>
                  <a:lnTo>
                    <a:pt x="15" y="1833"/>
                  </a:lnTo>
                  <a:lnTo>
                    <a:pt x="18" y="1811"/>
                  </a:lnTo>
                  <a:lnTo>
                    <a:pt x="27" y="1793"/>
                  </a:lnTo>
                  <a:lnTo>
                    <a:pt x="39" y="1778"/>
                  </a:lnTo>
                  <a:lnTo>
                    <a:pt x="51" y="1763"/>
                  </a:lnTo>
                  <a:lnTo>
                    <a:pt x="69" y="1748"/>
                  </a:lnTo>
                  <a:lnTo>
                    <a:pt x="84" y="1736"/>
                  </a:lnTo>
                  <a:lnTo>
                    <a:pt x="96" y="1724"/>
                  </a:lnTo>
                  <a:lnTo>
                    <a:pt x="105" y="1712"/>
                  </a:lnTo>
                  <a:lnTo>
                    <a:pt x="116" y="1700"/>
                  </a:lnTo>
                  <a:lnTo>
                    <a:pt x="125" y="1688"/>
                  </a:lnTo>
                  <a:lnTo>
                    <a:pt x="131" y="1685"/>
                  </a:lnTo>
                  <a:lnTo>
                    <a:pt x="137" y="1682"/>
                  </a:lnTo>
                  <a:lnTo>
                    <a:pt x="143" y="1682"/>
                  </a:lnTo>
                  <a:lnTo>
                    <a:pt x="146" y="1685"/>
                  </a:lnTo>
                  <a:lnTo>
                    <a:pt x="158" y="1694"/>
                  </a:lnTo>
                  <a:lnTo>
                    <a:pt x="167" y="1718"/>
                  </a:lnTo>
                  <a:lnTo>
                    <a:pt x="170" y="1730"/>
                  </a:lnTo>
                  <a:lnTo>
                    <a:pt x="179" y="1745"/>
                  </a:lnTo>
                  <a:lnTo>
                    <a:pt x="191" y="1760"/>
                  </a:lnTo>
                  <a:lnTo>
                    <a:pt x="203" y="1775"/>
                  </a:lnTo>
                  <a:lnTo>
                    <a:pt x="215" y="1787"/>
                  </a:lnTo>
                  <a:lnTo>
                    <a:pt x="230" y="1799"/>
                  </a:lnTo>
                  <a:lnTo>
                    <a:pt x="245" y="1808"/>
                  </a:lnTo>
                  <a:lnTo>
                    <a:pt x="260" y="1808"/>
                  </a:lnTo>
                  <a:lnTo>
                    <a:pt x="260" y="1799"/>
                  </a:lnTo>
                  <a:lnTo>
                    <a:pt x="263" y="1787"/>
                  </a:lnTo>
                  <a:lnTo>
                    <a:pt x="266" y="1778"/>
                  </a:lnTo>
                  <a:lnTo>
                    <a:pt x="272" y="1772"/>
                  </a:lnTo>
                  <a:lnTo>
                    <a:pt x="275" y="1763"/>
                  </a:lnTo>
                  <a:lnTo>
                    <a:pt x="284" y="1754"/>
                  </a:lnTo>
                  <a:lnTo>
                    <a:pt x="290" y="1745"/>
                  </a:lnTo>
                  <a:lnTo>
                    <a:pt x="296" y="1736"/>
                  </a:lnTo>
                  <a:lnTo>
                    <a:pt x="293" y="1736"/>
                  </a:lnTo>
                  <a:lnTo>
                    <a:pt x="287" y="1730"/>
                  </a:lnTo>
                  <a:lnTo>
                    <a:pt x="275" y="1727"/>
                  </a:lnTo>
                  <a:lnTo>
                    <a:pt x="266" y="1721"/>
                  </a:lnTo>
                  <a:lnTo>
                    <a:pt x="254" y="1715"/>
                  </a:lnTo>
                  <a:lnTo>
                    <a:pt x="245" y="1709"/>
                  </a:lnTo>
                  <a:lnTo>
                    <a:pt x="236" y="1706"/>
                  </a:lnTo>
                  <a:lnTo>
                    <a:pt x="233" y="1706"/>
                  </a:lnTo>
                  <a:lnTo>
                    <a:pt x="218" y="1694"/>
                  </a:lnTo>
                  <a:lnTo>
                    <a:pt x="209" y="1685"/>
                  </a:lnTo>
                  <a:lnTo>
                    <a:pt x="203" y="1673"/>
                  </a:lnTo>
                  <a:lnTo>
                    <a:pt x="197" y="1664"/>
                  </a:lnTo>
                  <a:lnTo>
                    <a:pt x="194" y="1652"/>
                  </a:lnTo>
                  <a:lnTo>
                    <a:pt x="194" y="1640"/>
                  </a:lnTo>
                  <a:lnTo>
                    <a:pt x="194" y="1631"/>
                  </a:lnTo>
                  <a:lnTo>
                    <a:pt x="197" y="1619"/>
                  </a:lnTo>
                  <a:lnTo>
                    <a:pt x="206" y="1598"/>
                  </a:lnTo>
                  <a:lnTo>
                    <a:pt x="221" y="1577"/>
                  </a:lnTo>
                  <a:lnTo>
                    <a:pt x="233" y="1556"/>
                  </a:lnTo>
                  <a:lnTo>
                    <a:pt x="248" y="1535"/>
                  </a:lnTo>
                  <a:lnTo>
                    <a:pt x="260" y="1520"/>
                  </a:lnTo>
                  <a:lnTo>
                    <a:pt x="275" y="1505"/>
                  </a:lnTo>
                  <a:lnTo>
                    <a:pt x="287" y="1490"/>
                  </a:lnTo>
                  <a:lnTo>
                    <a:pt x="299" y="1475"/>
                  </a:lnTo>
                  <a:lnTo>
                    <a:pt x="314" y="1460"/>
                  </a:lnTo>
                  <a:lnTo>
                    <a:pt x="326" y="1445"/>
                  </a:lnTo>
                  <a:lnTo>
                    <a:pt x="341" y="1430"/>
                  </a:lnTo>
                  <a:lnTo>
                    <a:pt x="353" y="1415"/>
                  </a:lnTo>
                  <a:lnTo>
                    <a:pt x="362" y="1406"/>
                  </a:lnTo>
                  <a:lnTo>
                    <a:pt x="371" y="1394"/>
                  </a:lnTo>
                  <a:lnTo>
                    <a:pt x="383" y="1382"/>
                  </a:lnTo>
                  <a:lnTo>
                    <a:pt x="394" y="1370"/>
                  </a:lnTo>
                  <a:lnTo>
                    <a:pt x="406" y="1358"/>
                  </a:lnTo>
                  <a:lnTo>
                    <a:pt x="421" y="1349"/>
                  </a:lnTo>
                  <a:lnTo>
                    <a:pt x="433" y="1337"/>
                  </a:lnTo>
                  <a:lnTo>
                    <a:pt x="445" y="1331"/>
                  </a:lnTo>
                  <a:lnTo>
                    <a:pt x="442" y="1325"/>
                  </a:lnTo>
                  <a:lnTo>
                    <a:pt x="436" y="1319"/>
                  </a:lnTo>
                  <a:lnTo>
                    <a:pt x="430" y="1316"/>
                  </a:lnTo>
                  <a:lnTo>
                    <a:pt x="424" y="1310"/>
                  </a:lnTo>
                  <a:lnTo>
                    <a:pt x="415" y="1304"/>
                  </a:lnTo>
                  <a:lnTo>
                    <a:pt x="409" y="1298"/>
                  </a:lnTo>
                  <a:lnTo>
                    <a:pt x="403" y="1292"/>
                  </a:lnTo>
                  <a:lnTo>
                    <a:pt x="400" y="1289"/>
                  </a:lnTo>
                  <a:lnTo>
                    <a:pt x="394" y="1292"/>
                  </a:lnTo>
                  <a:lnTo>
                    <a:pt x="394" y="1298"/>
                  </a:lnTo>
                  <a:lnTo>
                    <a:pt x="394" y="1304"/>
                  </a:lnTo>
                  <a:lnTo>
                    <a:pt x="394" y="1313"/>
                  </a:lnTo>
                  <a:lnTo>
                    <a:pt x="397" y="1322"/>
                  </a:lnTo>
                  <a:lnTo>
                    <a:pt x="397" y="1331"/>
                  </a:lnTo>
                  <a:lnTo>
                    <a:pt x="397" y="1340"/>
                  </a:lnTo>
                  <a:lnTo>
                    <a:pt x="394" y="1349"/>
                  </a:lnTo>
                  <a:lnTo>
                    <a:pt x="388" y="1349"/>
                  </a:lnTo>
                  <a:lnTo>
                    <a:pt x="383" y="1346"/>
                  </a:lnTo>
                  <a:lnTo>
                    <a:pt x="374" y="1346"/>
                  </a:lnTo>
                  <a:lnTo>
                    <a:pt x="368" y="1343"/>
                  </a:lnTo>
                  <a:lnTo>
                    <a:pt x="362" y="1340"/>
                  </a:lnTo>
                  <a:lnTo>
                    <a:pt x="356" y="1337"/>
                  </a:lnTo>
                  <a:lnTo>
                    <a:pt x="350" y="1334"/>
                  </a:lnTo>
                  <a:lnTo>
                    <a:pt x="347" y="1331"/>
                  </a:lnTo>
                  <a:lnTo>
                    <a:pt x="344" y="1337"/>
                  </a:lnTo>
                  <a:lnTo>
                    <a:pt x="341" y="1343"/>
                  </a:lnTo>
                  <a:lnTo>
                    <a:pt x="338" y="1346"/>
                  </a:lnTo>
                  <a:lnTo>
                    <a:pt x="332" y="1346"/>
                  </a:lnTo>
                  <a:lnTo>
                    <a:pt x="320" y="1343"/>
                  </a:lnTo>
                  <a:lnTo>
                    <a:pt x="305" y="1340"/>
                  </a:lnTo>
                  <a:lnTo>
                    <a:pt x="290" y="1334"/>
                  </a:lnTo>
                  <a:lnTo>
                    <a:pt x="278" y="1325"/>
                  </a:lnTo>
                  <a:lnTo>
                    <a:pt x="269" y="1319"/>
                  </a:lnTo>
                  <a:lnTo>
                    <a:pt x="263" y="1313"/>
                  </a:lnTo>
                  <a:lnTo>
                    <a:pt x="257" y="1316"/>
                  </a:lnTo>
                  <a:lnTo>
                    <a:pt x="251" y="1322"/>
                  </a:lnTo>
                  <a:lnTo>
                    <a:pt x="251" y="1331"/>
                  </a:lnTo>
                  <a:lnTo>
                    <a:pt x="248" y="1340"/>
                  </a:lnTo>
                  <a:lnTo>
                    <a:pt x="245" y="1349"/>
                  </a:lnTo>
                  <a:lnTo>
                    <a:pt x="242" y="1355"/>
                  </a:lnTo>
                  <a:lnTo>
                    <a:pt x="236" y="1361"/>
                  </a:lnTo>
                  <a:lnTo>
                    <a:pt x="224" y="1361"/>
                  </a:lnTo>
                  <a:lnTo>
                    <a:pt x="203" y="1352"/>
                  </a:lnTo>
                  <a:lnTo>
                    <a:pt x="185" y="1337"/>
                  </a:lnTo>
                  <a:lnTo>
                    <a:pt x="170" y="1322"/>
                  </a:lnTo>
                  <a:lnTo>
                    <a:pt x="158" y="1307"/>
                  </a:lnTo>
                  <a:lnTo>
                    <a:pt x="146" y="1289"/>
                  </a:lnTo>
                  <a:lnTo>
                    <a:pt x="137" y="1271"/>
                  </a:lnTo>
                  <a:lnTo>
                    <a:pt x="128" y="1253"/>
                  </a:lnTo>
                  <a:lnTo>
                    <a:pt x="122" y="1232"/>
                  </a:lnTo>
                  <a:lnTo>
                    <a:pt x="114" y="1235"/>
                  </a:lnTo>
                  <a:lnTo>
                    <a:pt x="108" y="1241"/>
                  </a:lnTo>
                  <a:lnTo>
                    <a:pt x="102" y="1250"/>
                  </a:lnTo>
                  <a:lnTo>
                    <a:pt x="96" y="1259"/>
                  </a:lnTo>
                  <a:lnTo>
                    <a:pt x="87" y="1271"/>
                  </a:lnTo>
                  <a:lnTo>
                    <a:pt x="81" y="1283"/>
                  </a:lnTo>
                  <a:lnTo>
                    <a:pt x="75" y="1292"/>
                  </a:lnTo>
                  <a:lnTo>
                    <a:pt x="69" y="1298"/>
                  </a:lnTo>
                  <a:lnTo>
                    <a:pt x="66" y="1298"/>
                  </a:lnTo>
                  <a:lnTo>
                    <a:pt x="66" y="1298"/>
                  </a:lnTo>
                  <a:lnTo>
                    <a:pt x="63" y="1298"/>
                  </a:lnTo>
                  <a:lnTo>
                    <a:pt x="63" y="1298"/>
                  </a:lnTo>
                  <a:lnTo>
                    <a:pt x="60" y="1298"/>
                  </a:lnTo>
                  <a:lnTo>
                    <a:pt x="57" y="1295"/>
                  </a:lnTo>
                  <a:lnTo>
                    <a:pt x="57" y="1295"/>
                  </a:lnTo>
                  <a:lnTo>
                    <a:pt x="54" y="1295"/>
                  </a:lnTo>
                  <a:lnTo>
                    <a:pt x="48" y="1286"/>
                  </a:lnTo>
                  <a:lnTo>
                    <a:pt x="45" y="1274"/>
                  </a:lnTo>
                  <a:lnTo>
                    <a:pt x="45" y="1265"/>
                  </a:lnTo>
                  <a:lnTo>
                    <a:pt x="42" y="1253"/>
                  </a:lnTo>
                  <a:lnTo>
                    <a:pt x="42" y="1241"/>
                  </a:lnTo>
                  <a:lnTo>
                    <a:pt x="45" y="1232"/>
                  </a:lnTo>
                  <a:lnTo>
                    <a:pt x="45" y="1220"/>
                  </a:lnTo>
                  <a:lnTo>
                    <a:pt x="48" y="1211"/>
                  </a:lnTo>
                  <a:lnTo>
                    <a:pt x="45" y="1211"/>
                  </a:lnTo>
                  <a:lnTo>
                    <a:pt x="45" y="1211"/>
                  </a:lnTo>
                  <a:lnTo>
                    <a:pt x="45" y="1211"/>
                  </a:lnTo>
                  <a:lnTo>
                    <a:pt x="45" y="1211"/>
                  </a:lnTo>
                  <a:lnTo>
                    <a:pt x="45" y="1211"/>
                  </a:lnTo>
                  <a:lnTo>
                    <a:pt x="45" y="1211"/>
                  </a:lnTo>
                  <a:lnTo>
                    <a:pt x="45" y="1211"/>
                  </a:lnTo>
                  <a:lnTo>
                    <a:pt x="45" y="1208"/>
                  </a:lnTo>
                  <a:lnTo>
                    <a:pt x="36" y="1214"/>
                  </a:lnTo>
                  <a:lnTo>
                    <a:pt x="27" y="1217"/>
                  </a:lnTo>
                  <a:lnTo>
                    <a:pt x="21" y="1214"/>
                  </a:lnTo>
                  <a:lnTo>
                    <a:pt x="18" y="1211"/>
                  </a:lnTo>
                  <a:lnTo>
                    <a:pt x="18" y="1196"/>
                  </a:lnTo>
                  <a:lnTo>
                    <a:pt x="21" y="1175"/>
                  </a:lnTo>
                  <a:lnTo>
                    <a:pt x="30" y="1151"/>
                  </a:lnTo>
                  <a:lnTo>
                    <a:pt x="39" y="1130"/>
                  </a:lnTo>
                  <a:lnTo>
                    <a:pt x="45" y="1115"/>
                  </a:lnTo>
                  <a:lnTo>
                    <a:pt x="48" y="1106"/>
                  </a:lnTo>
                  <a:lnTo>
                    <a:pt x="54" y="1103"/>
                  </a:lnTo>
                  <a:lnTo>
                    <a:pt x="60" y="1094"/>
                  </a:lnTo>
                  <a:lnTo>
                    <a:pt x="66" y="1088"/>
                  </a:lnTo>
                  <a:lnTo>
                    <a:pt x="72" y="1082"/>
                  </a:lnTo>
                  <a:lnTo>
                    <a:pt x="78" y="1073"/>
                  </a:lnTo>
                  <a:lnTo>
                    <a:pt x="84" y="1066"/>
                  </a:lnTo>
                  <a:lnTo>
                    <a:pt x="90" y="1063"/>
                  </a:lnTo>
                  <a:lnTo>
                    <a:pt x="90" y="1057"/>
                  </a:lnTo>
                  <a:lnTo>
                    <a:pt x="87" y="1057"/>
                  </a:lnTo>
                  <a:lnTo>
                    <a:pt x="84" y="1057"/>
                  </a:lnTo>
                  <a:lnTo>
                    <a:pt x="84" y="1054"/>
                  </a:lnTo>
                  <a:lnTo>
                    <a:pt x="81" y="1054"/>
                  </a:lnTo>
                  <a:lnTo>
                    <a:pt x="78" y="1054"/>
                  </a:lnTo>
                  <a:lnTo>
                    <a:pt x="75" y="1051"/>
                  </a:lnTo>
                  <a:lnTo>
                    <a:pt x="72" y="1051"/>
                  </a:lnTo>
                  <a:lnTo>
                    <a:pt x="69" y="1048"/>
                  </a:lnTo>
                  <a:lnTo>
                    <a:pt x="63" y="1045"/>
                  </a:lnTo>
                  <a:lnTo>
                    <a:pt x="63" y="1039"/>
                  </a:lnTo>
                  <a:lnTo>
                    <a:pt x="63" y="1033"/>
                  </a:lnTo>
                  <a:lnTo>
                    <a:pt x="63" y="1027"/>
                  </a:lnTo>
                  <a:lnTo>
                    <a:pt x="72" y="1012"/>
                  </a:lnTo>
                  <a:lnTo>
                    <a:pt x="87" y="1000"/>
                  </a:lnTo>
                  <a:lnTo>
                    <a:pt x="102" y="985"/>
                  </a:lnTo>
                  <a:lnTo>
                    <a:pt x="119" y="976"/>
                  </a:lnTo>
                  <a:lnTo>
                    <a:pt x="134" y="967"/>
                  </a:lnTo>
                  <a:lnTo>
                    <a:pt x="146" y="961"/>
                  </a:lnTo>
                  <a:lnTo>
                    <a:pt x="140" y="940"/>
                  </a:lnTo>
                  <a:lnTo>
                    <a:pt x="140" y="925"/>
                  </a:lnTo>
                  <a:lnTo>
                    <a:pt x="137" y="910"/>
                  </a:lnTo>
                  <a:lnTo>
                    <a:pt x="134" y="895"/>
                  </a:lnTo>
                  <a:lnTo>
                    <a:pt x="134" y="880"/>
                  </a:lnTo>
                  <a:lnTo>
                    <a:pt x="137" y="865"/>
                  </a:lnTo>
                  <a:lnTo>
                    <a:pt x="137" y="850"/>
                  </a:lnTo>
                  <a:lnTo>
                    <a:pt x="140" y="832"/>
                  </a:lnTo>
                  <a:lnTo>
                    <a:pt x="143" y="829"/>
                  </a:lnTo>
                  <a:lnTo>
                    <a:pt x="143" y="823"/>
                  </a:lnTo>
                  <a:lnTo>
                    <a:pt x="143" y="820"/>
                  </a:lnTo>
                  <a:lnTo>
                    <a:pt x="146" y="817"/>
                  </a:lnTo>
                  <a:lnTo>
                    <a:pt x="146" y="814"/>
                  </a:lnTo>
                  <a:lnTo>
                    <a:pt x="149" y="811"/>
                  </a:lnTo>
                  <a:lnTo>
                    <a:pt x="149" y="808"/>
                  </a:lnTo>
                  <a:lnTo>
                    <a:pt x="152" y="802"/>
                  </a:lnTo>
                  <a:lnTo>
                    <a:pt x="149" y="802"/>
                  </a:lnTo>
                  <a:lnTo>
                    <a:pt x="146" y="799"/>
                  </a:lnTo>
                  <a:lnTo>
                    <a:pt x="143" y="799"/>
                  </a:lnTo>
                  <a:lnTo>
                    <a:pt x="143" y="796"/>
                  </a:lnTo>
                  <a:lnTo>
                    <a:pt x="140" y="796"/>
                  </a:lnTo>
                  <a:lnTo>
                    <a:pt x="137" y="793"/>
                  </a:lnTo>
                  <a:lnTo>
                    <a:pt x="137" y="793"/>
                  </a:lnTo>
                  <a:lnTo>
                    <a:pt x="134" y="790"/>
                  </a:lnTo>
                  <a:lnTo>
                    <a:pt x="99" y="748"/>
                  </a:lnTo>
                  <a:lnTo>
                    <a:pt x="69" y="703"/>
                  </a:lnTo>
                  <a:lnTo>
                    <a:pt x="42" y="658"/>
                  </a:lnTo>
                  <a:lnTo>
                    <a:pt x="24" y="610"/>
                  </a:lnTo>
                  <a:lnTo>
                    <a:pt x="9" y="559"/>
                  </a:lnTo>
                  <a:lnTo>
                    <a:pt x="3" y="505"/>
                  </a:lnTo>
                  <a:lnTo>
                    <a:pt x="0" y="454"/>
                  </a:lnTo>
                  <a:lnTo>
                    <a:pt x="0" y="400"/>
                  </a:lnTo>
                  <a:lnTo>
                    <a:pt x="6" y="367"/>
                  </a:lnTo>
                  <a:lnTo>
                    <a:pt x="12" y="334"/>
                  </a:lnTo>
                  <a:lnTo>
                    <a:pt x="18" y="297"/>
                  </a:lnTo>
                  <a:lnTo>
                    <a:pt x="24" y="264"/>
                  </a:lnTo>
                  <a:lnTo>
                    <a:pt x="30" y="231"/>
                  </a:lnTo>
                  <a:lnTo>
                    <a:pt x="39" y="198"/>
                  </a:lnTo>
                  <a:lnTo>
                    <a:pt x="45" y="165"/>
                  </a:lnTo>
                  <a:lnTo>
                    <a:pt x="54" y="135"/>
                  </a:lnTo>
                  <a:lnTo>
                    <a:pt x="54" y="129"/>
                  </a:lnTo>
                  <a:lnTo>
                    <a:pt x="54" y="126"/>
                  </a:lnTo>
                  <a:lnTo>
                    <a:pt x="54" y="123"/>
                  </a:lnTo>
                  <a:lnTo>
                    <a:pt x="54" y="120"/>
                  </a:lnTo>
                  <a:lnTo>
                    <a:pt x="57" y="120"/>
                  </a:lnTo>
                  <a:lnTo>
                    <a:pt x="57" y="117"/>
                  </a:lnTo>
                  <a:lnTo>
                    <a:pt x="60" y="114"/>
                  </a:lnTo>
                  <a:lnTo>
                    <a:pt x="63" y="111"/>
                  </a:lnTo>
                  <a:lnTo>
                    <a:pt x="63" y="114"/>
                  </a:lnTo>
                  <a:lnTo>
                    <a:pt x="66" y="114"/>
                  </a:lnTo>
                  <a:lnTo>
                    <a:pt x="66" y="114"/>
                  </a:lnTo>
                  <a:lnTo>
                    <a:pt x="69" y="114"/>
                  </a:lnTo>
                  <a:lnTo>
                    <a:pt x="72" y="114"/>
                  </a:lnTo>
                  <a:lnTo>
                    <a:pt x="72" y="114"/>
                  </a:lnTo>
                  <a:lnTo>
                    <a:pt x="75" y="114"/>
                  </a:lnTo>
                  <a:lnTo>
                    <a:pt x="78" y="114"/>
                  </a:lnTo>
                  <a:lnTo>
                    <a:pt x="78" y="117"/>
                  </a:lnTo>
                  <a:lnTo>
                    <a:pt x="78" y="117"/>
                  </a:lnTo>
                  <a:lnTo>
                    <a:pt x="78" y="117"/>
                  </a:lnTo>
                  <a:lnTo>
                    <a:pt x="78" y="120"/>
                  </a:lnTo>
                  <a:lnTo>
                    <a:pt x="78" y="120"/>
                  </a:lnTo>
                  <a:lnTo>
                    <a:pt x="78" y="120"/>
                  </a:lnTo>
                  <a:lnTo>
                    <a:pt x="81" y="123"/>
                  </a:lnTo>
                  <a:lnTo>
                    <a:pt x="81" y="123"/>
                  </a:lnTo>
                  <a:lnTo>
                    <a:pt x="108" y="144"/>
                  </a:lnTo>
                  <a:lnTo>
                    <a:pt x="134" y="162"/>
                  </a:lnTo>
                  <a:lnTo>
                    <a:pt x="158" y="183"/>
                  </a:lnTo>
                  <a:lnTo>
                    <a:pt x="179" y="201"/>
                  </a:lnTo>
                  <a:lnTo>
                    <a:pt x="200" y="222"/>
                  </a:lnTo>
                  <a:lnTo>
                    <a:pt x="218" y="246"/>
                  </a:lnTo>
                  <a:lnTo>
                    <a:pt x="233" y="273"/>
                  </a:lnTo>
                  <a:lnTo>
                    <a:pt x="251" y="306"/>
                  </a:lnTo>
                  <a:lnTo>
                    <a:pt x="263" y="349"/>
                  </a:lnTo>
                  <a:lnTo>
                    <a:pt x="275" y="391"/>
                  </a:lnTo>
                  <a:lnTo>
                    <a:pt x="281" y="430"/>
                  </a:lnTo>
                  <a:lnTo>
                    <a:pt x="290" y="475"/>
                  </a:lnTo>
                  <a:lnTo>
                    <a:pt x="296" y="517"/>
                  </a:lnTo>
                  <a:lnTo>
                    <a:pt x="305" y="559"/>
                  </a:lnTo>
                  <a:lnTo>
                    <a:pt x="311" y="601"/>
                  </a:lnTo>
                  <a:lnTo>
                    <a:pt x="323" y="646"/>
                  </a:lnTo>
                  <a:lnTo>
                    <a:pt x="326" y="646"/>
                  </a:lnTo>
                  <a:lnTo>
                    <a:pt x="332" y="643"/>
                  </a:lnTo>
                  <a:lnTo>
                    <a:pt x="338" y="640"/>
                  </a:lnTo>
                  <a:lnTo>
                    <a:pt x="350" y="634"/>
                  </a:lnTo>
                  <a:lnTo>
                    <a:pt x="359" y="631"/>
                  </a:lnTo>
                  <a:lnTo>
                    <a:pt x="368" y="628"/>
                  </a:lnTo>
                  <a:lnTo>
                    <a:pt x="374" y="622"/>
                  </a:lnTo>
                  <a:lnTo>
                    <a:pt x="380" y="622"/>
                  </a:lnTo>
                  <a:lnTo>
                    <a:pt x="383" y="622"/>
                  </a:lnTo>
                  <a:lnTo>
                    <a:pt x="386" y="619"/>
                  </a:lnTo>
                  <a:lnTo>
                    <a:pt x="388" y="619"/>
                  </a:lnTo>
                  <a:lnTo>
                    <a:pt x="391" y="619"/>
                  </a:lnTo>
                  <a:lnTo>
                    <a:pt x="394" y="619"/>
                  </a:lnTo>
                  <a:lnTo>
                    <a:pt x="397" y="619"/>
                  </a:lnTo>
                  <a:lnTo>
                    <a:pt x="400" y="619"/>
                  </a:lnTo>
                  <a:lnTo>
                    <a:pt x="403" y="619"/>
                  </a:lnTo>
                  <a:lnTo>
                    <a:pt x="394" y="586"/>
                  </a:lnTo>
                  <a:lnTo>
                    <a:pt x="388" y="553"/>
                  </a:lnTo>
                  <a:lnTo>
                    <a:pt x="386" y="520"/>
                  </a:lnTo>
                  <a:lnTo>
                    <a:pt x="386" y="490"/>
                  </a:lnTo>
                  <a:lnTo>
                    <a:pt x="391" y="460"/>
                  </a:lnTo>
                  <a:lnTo>
                    <a:pt x="397" y="430"/>
                  </a:lnTo>
                  <a:lnTo>
                    <a:pt x="406" y="397"/>
                  </a:lnTo>
                  <a:lnTo>
                    <a:pt x="418" y="364"/>
                  </a:lnTo>
                  <a:lnTo>
                    <a:pt x="433" y="331"/>
                  </a:lnTo>
                  <a:lnTo>
                    <a:pt x="451" y="294"/>
                  </a:lnTo>
                  <a:lnTo>
                    <a:pt x="466" y="261"/>
                  </a:lnTo>
                  <a:lnTo>
                    <a:pt x="481" y="225"/>
                  </a:lnTo>
                  <a:lnTo>
                    <a:pt x="496" y="192"/>
                  </a:lnTo>
                  <a:lnTo>
                    <a:pt x="508" y="156"/>
                  </a:lnTo>
                  <a:lnTo>
                    <a:pt x="520" y="120"/>
                  </a:lnTo>
                  <a:lnTo>
                    <a:pt x="532" y="87"/>
                  </a:lnTo>
                  <a:lnTo>
                    <a:pt x="535" y="69"/>
                  </a:lnTo>
                  <a:lnTo>
                    <a:pt x="541" y="51"/>
                  </a:lnTo>
                  <a:lnTo>
                    <a:pt x="544" y="33"/>
                  </a:lnTo>
                  <a:lnTo>
                    <a:pt x="550" y="15"/>
                  </a:lnTo>
                  <a:lnTo>
                    <a:pt x="556" y="3"/>
                  </a:lnTo>
                  <a:lnTo>
                    <a:pt x="565" y="0"/>
                  </a:lnTo>
                  <a:lnTo>
                    <a:pt x="568" y="0"/>
                  </a:lnTo>
                  <a:lnTo>
                    <a:pt x="574" y="6"/>
                  </a:lnTo>
                  <a:lnTo>
                    <a:pt x="580" y="12"/>
                  </a:lnTo>
                  <a:lnTo>
                    <a:pt x="586" y="24"/>
                  </a:lnTo>
                  <a:lnTo>
                    <a:pt x="592" y="36"/>
                  </a:lnTo>
                  <a:lnTo>
                    <a:pt x="601" y="45"/>
                  </a:lnTo>
                  <a:lnTo>
                    <a:pt x="607" y="54"/>
                  </a:lnTo>
                  <a:lnTo>
                    <a:pt x="613" y="66"/>
                  </a:lnTo>
                  <a:lnTo>
                    <a:pt x="619" y="78"/>
                  </a:lnTo>
                  <a:lnTo>
                    <a:pt x="628" y="87"/>
                  </a:lnTo>
                  <a:lnTo>
                    <a:pt x="634" y="99"/>
                  </a:lnTo>
                  <a:lnTo>
                    <a:pt x="640" y="111"/>
                  </a:lnTo>
                  <a:lnTo>
                    <a:pt x="666" y="168"/>
                  </a:lnTo>
                  <a:lnTo>
                    <a:pt x="687" y="234"/>
                  </a:lnTo>
                  <a:lnTo>
                    <a:pt x="699" y="273"/>
                  </a:lnTo>
                  <a:lnTo>
                    <a:pt x="708" y="309"/>
                  </a:lnTo>
                  <a:lnTo>
                    <a:pt x="714" y="349"/>
                  </a:lnTo>
                  <a:lnTo>
                    <a:pt x="720" y="385"/>
                  </a:lnTo>
                  <a:lnTo>
                    <a:pt x="723" y="424"/>
                  </a:lnTo>
                  <a:lnTo>
                    <a:pt x="723" y="463"/>
                  </a:lnTo>
                  <a:lnTo>
                    <a:pt x="720" y="499"/>
                  </a:lnTo>
                  <a:lnTo>
                    <a:pt x="714" y="535"/>
                  </a:lnTo>
                  <a:lnTo>
                    <a:pt x="708" y="571"/>
                  </a:lnTo>
                  <a:lnTo>
                    <a:pt x="696" y="604"/>
                  </a:lnTo>
                  <a:lnTo>
                    <a:pt x="678" y="634"/>
                  </a:lnTo>
                  <a:lnTo>
                    <a:pt x="660" y="661"/>
                  </a:lnTo>
                  <a:lnTo>
                    <a:pt x="660" y="664"/>
                  </a:lnTo>
                  <a:lnTo>
                    <a:pt x="663" y="664"/>
                  </a:lnTo>
                  <a:lnTo>
                    <a:pt x="663" y="667"/>
                  </a:lnTo>
                  <a:lnTo>
                    <a:pt x="666" y="670"/>
                  </a:lnTo>
                  <a:lnTo>
                    <a:pt x="669" y="673"/>
                  </a:lnTo>
                  <a:lnTo>
                    <a:pt x="672" y="676"/>
                  </a:lnTo>
                  <a:lnTo>
                    <a:pt x="675" y="679"/>
                  </a:lnTo>
                  <a:lnTo>
                    <a:pt x="678" y="682"/>
                  </a:lnTo>
                  <a:lnTo>
                    <a:pt x="684" y="691"/>
                  </a:lnTo>
                  <a:lnTo>
                    <a:pt x="690" y="703"/>
                  </a:lnTo>
                  <a:lnTo>
                    <a:pt x="696" y="712"/>
                  </a:lnTo>
                  <a:lnTo>
                    <a:pt x="702" y="721"/>
                  </a:lnTo>
                  <a:lnTo>
                    <a:pt x="708" y="730"/>
                  </a:lnTo>
                  <a:lnTo>
                    <a:pt x="711" y="742"/>
                  </a:lnTo>
                  <a:lnTo>
                    <a:pt x="717" y="754"/>
                  </a:lnTo>
                  <a:lnTo>
                    <a:pt x="720" y="766"/>
                  </a:lnTo>
                  <a:lnTo>
                    <a:pt x="732" y="766"/>
                  </a:lnTo>
                  <a:lnTo>
                    <a:pt x="741" y="763"/>
                  </a:lnTo>
                  <a:lnTo>
                    <a:pt x="747" y="763"/>
                  </a:lnTo>
                  <a:lnTo>
                    <a:pt x="753" y="763"/>
                  </a:lnTo>
                  <a:lnTo>
                    <a:pt x="759" y="766"/>
                  </a:lnTo>
                  <a:lnTo>
                    <a:pt x="759" y="769"/>
                  </a:lnTo>
                  <a:lnTo>
                    <a:pt x="759" y="778"/>
                  </a:lnTo>
                  <a:lnTo>
                    <a:pt x="759" y="790"/>
                  </a:lnTo>
                  <a:lnTo>
                    <a:pt x="759" y="790"/>
                  </a:lnTo>
                  <a:lnTo>
                    <a:pt x="759" y="790"/>
                  </a:lnTo>
                  <a:lnTo>
                    <a:pt x="759" y="790"/>
                  </a:lnTo>
                  <a:lnTo>
                    <a:pt x="759" y="790"/>
                  </a:lnTo>
                  <a:lnTo>
                    <a:pt x="759" y="790"/>
                  </a:lnTo>
                  <a:lnTo>
                    <a:pt x="759" y="790"/>
                  </a:lnTo>
                  <a:lnTo>
                    <a:pt x="762" y="790"/>
                  </a:lnTo>
                  <a:lnTo>
                    <a:pt x="762" y="790"/>
                  </a:lnTo>
                  <a:lnTo>
                    <a:pt x="774" y="787"/>
                  </a:lnTo>
                  <a:lnTo>
                    <a:pt x="795" y="781"/>
                  </a:lnTo>
                  <a:lnTo>
                    <a:pt x="819" y="775"/>
                  </a:lnTo>
                  <a:lnTo>
                    <a:pt x="849" y="772"/>
                  </a:lnTo>
                  <a:lnTo>
                    <a:pt x="876" y="772"/>
                  </a:lnTo>
                  <a:lnTo>
                    <a:pt x="897" y="775"/>
                  </a:lnTo>
                  <a:lnTo>
                    <a:pt x="906" y="781"/>
                  </a:lnTo>
                  <a:lnTo>
                    <a:pt x="909" y="784"/>
                  </a:lnTo>
                  <a:lnTo>
                    <a:pt x="912" y="793"/>
                  </a:lnTo>
                  <a:lnTo>
                    <a:pt x="909" y="802"/>
                  </a:lnTo>
                  <a:lnTo>
                    <a:pt x="900" y="808"/>
                  </a:lnTo>
                  <a:lnTo>
                    <a:pt x="888" y="814"/>
                  </a:lnTo>
                  <a:lnTo>
                    <a:pt x="879" y="817"/>
                  </a:lnTo>
                  <a:lnTo>
                    <a:pt x="870" y="820"/>
                  </a:lnTo>
                  <a:lnTo>
                    <a:pt x="861" y="826"/>
                  </a:lnTo>
                  <a:lnTo>
                    <a:pt x="852" y="832"/>
                  </a:lnTo>
                  <a:lnTo>
                    <a:pt x="843" y="841"/>
                  </a:lnTo>
                  <a:lnTo>
                    <a:pt x="840" y="853"/>
                  </a:lnTo>
                  <a:lnTo>
                    <a:pt x="858" y="859"/>
                  </a:lnTo>
                  <a:lnTo>
                    <a:pt x="876" y="862"/>
                  </a:lnTo>
                  <a:lnTo>
                    <a:pt x="891" y="871"/>
                  </a:lnTo>
                  <a:lnTo>
                    <a:pt x="906" y="880"/>
                  </a:lnTo>
                  <a:lnTo>
                    <a:pt x="918" y="892"/>
                  </a:lnTo>
                  <a:lnTo>
                    <a:pt x="929" y="904"/>
                  </a:lnTo>
                  <a:lnTo>
                    <a:pt x="941" y="919"/>
                  </a:lnTo>
                  <a:lnTo>
                    <a:pt x="953" y="937"/>
                  </a:lnTo>
                  <a:lnTo>
                    <a:pt x="953" y="937"/>
                  </a:lnTo>
                  <a:lnTo>
                    <a:pt x="953" y="937"/>
                  </a:lnTo>
                  <a:lnTo>
                    <a:pt x="953" y="940"/>
                  </a:lnTo>
                  <a:lnTo>
                    <a:pt x="953" y="940"/>
                  </a:lnTo>
                  <a:lnTo>
                    <a:pt x="953" y="940"/>
                  </a:lnTo>
                  <a:lnTo>
                    <a:pt x="953" y="940"/>
                  </a:lnTo>
                  <a:lnTo>
                    <a:pt x="953" y="943"/>
                  </a:lnTo>
                  <a:lnTo>
                    <a:pt x="953" y="943"/>
                  </a:lnTo>
                  <a:lnTo>
                    <a:pt x="944" y="943"/>
                  </a:lnTo>
                  <a:lnTo>
                    <a:pt x="932" y="943"/>
                  </a:lnTo>
                  <a:lnTo>
                    <a:pt x="915" y="943"/>
                  </a:lnTo>
                  <a:lnTo>
                    <a:pt x="900" y="943"/>
                  </a:lnTo>
                  <a:lnTo>
                    <a:pt x="885" y="943"/>
                  </a:lnTo>
                  <a:lnTo>
                    <a:pt x="870" y="949"/>
                  </a:lnTo>
                  <a:lnTo>
                    <a:pt x="867" y="949"/>
                  </a:lnTo>
                  <a:lnTo>
                    <a:pt x="864" y="955"/>
                  </a:lnTo>
                  <a:lnTo>
                    <a:pt x="861" y="958"/>
                  </a:lnTo>
                  <a:lnTo>
                    <a:pt x="861" y="961"/>
                  </a:lnTo>
                  <a:lnTo>
                    <a:pt x="867" y="970"/>
                  </a:lnTo>
                  <a:lnTo>
                    <a:pt x="873" y="976"/>
                  </a:lnTo>
                  <a:lnTo>
                    <a:pt x="882" y="982"/>
                  </a:lnTo>
                  <a:lnTo>
                    <a:pt x="885" y="991"/>
                  </a:lnTo>
                  <a:lnTo>
                    <a:pt x="891" y="1000"/>
                  </a:lnTo>
                  <a:lnTo>
                    <a:pt x="897" y="1009"/>
                  </a:lnTo>
                  <a:lnTo>
                    <a:pt x="900" y="1018"/>
                  </a:lnTo>
                  <a:lnTo>
                    <a:pt x="900" y="1030"/>
                  </a:lnTo>
                  <a:lnTo>
                    <a:pt x="894" y="1033"/>
                  </a:lnTo>
                  <a:lnTo>
                    <a:pt x="885" y="1033"/>
                  </a:lnTo>
                  <a:lnTo>
                    <a:pt x="879" y="1033"/>
                  </a:lnTo>
                  <a:lnTo>
                    <a:pt x="870" y="1030"/>
                  </a:lnTo>
                  <a:lnTo>
                    <a:pt x="861" y="1030"/>
                  </a:lnTo>
                  <a:lnTo>
                    <a:pt x="852" y="1027"/>
                  </a:lnTo>
                  <a:lnTo>
                    <a:pt x="843" y="1024"/>
                  </a:lnTo>
                  <a:lnTo>
                    <a:pt x="837" y="1024"/>
                  </a:lnTo>
                  <a:lnTo>
                    <a:pt x="837" y="1024"/>
                  </a:lnTo>
                  <a:lnTo>
                    <a:pt x="834" y="1024"/>
                  </a:lnTo>
                  <a:lnTo>
                    <a:pt x="834" y="1024"/>
                  </a:lnTo>
                  <a:lnTo>
                    <a:pt x="834" y="1024"/>
                  </a:lnTo>
                  <a:lnTo>
                    <a:pt x="834" y="1027"/>
                  </a:lnTo>
                  <a:lnTo>
                    <a:pt x="834" y="1027"/>
                  </a:lnTo>
                  <a:lnTo>
                    <a:pt x="834" y="1027"/>
                  </a:lnTo>
                  <a:lnTo>
                    <a:pt x="834" y="1027"/>
                  </a:lnTo>
                  <a:lnTo>
                    <a:pt x="840" y="1030"/>
                  </a:lnTo>
                  <a:lnTo>
                    <a:pt x="843" y="1036"/>
                  </a:lnTo>
                  <a:lnTo>
                    <a:pt x="849" y="1042"/>
                  </a:lnTo>
                  <a:lnTo>
                    <a:pt x="852" y="1051"/>
                  </a:lnTo>
                  <a:lnTo>
                    <a:pt x="858" y="1057"/>
                  </a:lnTo>
                  <a:lnTo>
                    <a:pt x="861" y="1063"/>
                  </a:lnTo>
                  <a:lnTo>
                    <a:pt x="861" y="1073"/>
                  </a:lnTo>
                  <a:lnTo>
                    <a:pt x="861" y="1079"/>
                  </a:lnTo>
                  <a:lnTo>
                    <a:pt x="855" y="1082"/>
                  </a:lnTo>
                  <a:lnTo>
                    <a:pt x="846" y="1082"/>
                  </a:lnTo>
                  <a:lnTo>
                    <a:pt x="837" y="1082"/>
                  </a:lnTo>
                  <a:lnTo>
                    <a:pt x="825" y="1079"/>
                  </a:lnTo>
                  <a:lnTo>
                    <a:pt x="813" y="1079"/>
                  </a:lnTo>
                  <a:lnTo>
                    <a:pt x="804" y="1076"/>
                  </a:lnTo>
                  <a:lnTo>
                    <a:pt x="795" y="1076"/>
                  </a:lnTo>
                  <a:lnTo>
                    <a:pt x="789" y="1076"/>
                  </a:lnTo>
                  <a:lnTo>
                    <a:pt x="789" y="1076"/>
                  </a:lnTo>
                  <a:lnTo>
                    <a:pt x="789" y="1076"/>
                  </a:lnTo>
                  <a:lnTo>
                    <a:pt x="789" y="1076"/>
                  </a:lnTo>
                  <a:lnTo>
                    <a:pt x="789" y="1076"/>
                  </a:lnTo>
                  <a:lnTo>
                    <a:pt x="789" y="1076"/>
                  </a:lnTo>
                  <a:lnTo>
                    <a:pt x="789" y="1076"/>
                  </a:lnTo>
                  <a:lnTo>
                    <a:pt x="789" y="1076"/>
                  </a:lnTo>
                  <a:lnTo>
                    <a:pt x="789" y="1076"/>
                  </a:lnTo>
                  <a:lnTo>
                    <a:pt x="792" y="1082"/>
                  </a:lnTo>
                  <a:lnTo>
                    <a:pt x="795" y="1088"/>
                  </a:lnTo>
                  <a:lnTo>
                    <a:pt x="801" y="1097"/>
                  </a:lnTo>
                  <a:lnTo>
                    <a:pt x="807" y="1106"/>
                  </a:lnTo>
                  <a:lnTo>
                    <a:pt x="813" y="1118"/>
                  </a:lnTo>
                  <a:lnTo>
                    <a:pt x="816" y="1127"/>
                  </a:lnTo>
                  <a:lnTo>
                    <a:pt x="819" y="1136"/>
                  </a:lnTo>
                  <a:lnTo>
                    <a:pt x="819" y="1145"/>
                  </a:lnTo>
                  <a:lnTo>
                    <a:pt x="810" y="1145"/>
                  </a:lnTo>
                  <a:lnTo>
                    <a:pt x="798" y="1145"/>
                  </a:lnTo>
                  <a:lnTo>
                    <a:pt x="783" y="1142"/>
                  </a:lnTo>
                  <a:lnTo>
                    <a:pt x="768" y="1139"/>
                  </a:lnTo>
                  <a:lnTo>
                    <a:pt x="753" y="1133"/>
                  </a:lnTo>
                  <a:lnTo>
                    <a:pt x="738" y="1127"/>
                  </a:lnTo>
                  <a:lnTo>
                    <a:pt x="723" y="1124"/>
                  </a:lnTo>
                  <a:lnTo>
                    <a:pt x="714" y="1121"/>
                  </a:lnTo>
                  <a:lnTo>
                    <a:pt x="714" y="1124"/>
                  </a:lnTo>
                  <a:lnTo>
                    <a:pt x="711" y="1124"/>
                  </a:lnTo>
                  <a:lnTo>
                    <a:pt x="711" y="1127"/>
                  </a:lnTo>
                  <a:lnTo>
                    <a:pt x="711" y="1127"/>
                  </a:lnTo>
                  <a:lnTo>
                    <a:pt x="711" y="1130"/>
                  </a:lnTo>
                  <a:lnTo>
                    <a:pt x="714" y="1130"/>
                  </a:lnTo>
                  <a:lnTo>
                    <a:pt x="714" y="1133"/>
                  </a:lnTo>
                  <a:lnTo>
                    <a:pt x="714" y="1136"/>
                  </a:lnTo>
                  <a:lnTo>
                    <a:pt x="711" y="1151"/>
                  </a:lnTo>
                  <a:lnTo>
                    <a:pt x="708" y="1169"/>
                  </a:lnTo>
                  <a:lnTo>
                    <a:pt x="705" y="1184"/>
                  </a:lnTo>
                  <a:lnTo>
                    <a:pt x="699" y="1202"/>
                  </a:lnTo>
                  <a:lnTo>
                    <a:pt x="693" y="1217"/>
                  </a:lnTo>
                  <a:lnTo>
                    <a:pt x="684" y="1232"/>
                  </a:lnTo>
                  <a:lnTo>
                    <a:pt x="675" y="1247"/>
                  </a:lnTo>
                  <a:lnTo>
                    <a:pt x="666" y="1262"/>
                  </a:lnTo>
                  <a:lnTo>
                    <a:pt x="663" y="1265"/>
                  </a:lnTo>
                  <a:lnTo>
                    <a:pt x="660" y="1271"/>
                  </a:lnTo>
                  <a:lnTo>
                    <a:pt x="657" y="1274"/>
                  </a:lnTo>
                  <a:lnTo>
                    <a:pt x="655" y="1277"/>
                  </a:lnTo>
                  <a:lnTo>
                    <a:pt x="652" y="1280"/>
                  </a:lnTo>
                  <a:lnTo>
                    <a:pt x="649" y="1283"/>
                  </a:lnTo>
                  <a:lnTo>
                    <a:pt x="646" y="1289"/>
                  </a:lnTo>
                  <a:lnTo>
                    <a:pt x="646" y="1292"/>
                  </a:lnTo>
                  <a:lnTo>
                    <a:pt x="649" y="1295"/>
                  </a:lnTo>
                  <a:lnTo>
                    <a:pt x="655" y="1298"/>
                  </a:lnTo>
                  <a:lnTo>
                    <a:pt x="657" y="1301"/>
                  </a:lnTo>
                  <a:lnTo>
                    <a:pt x="663" y="1307"/>
                  </a:lnTo>
                  <a:lnTo>
                    <a:pt x="666" y="1310"/>
                  </a:lnTo>
                  <a:lnTo>
                    <a:pt x="669" y="1316"/>
                  </a:lnTo>
                  <a:lnTo>
                    <a:pt x="675" y="1322"/>
                  </a:lnTo>
                  <a:lnTo>
                    <a:pt x="678" y="1328"/>
                  </a:lnTo>
                  <a:lnTo>
                    <a:pt x="699" y="1328"/>
                  </a:lnTo>
                  <a:lnTo>
                    <a:pt x="717" y="1331"/>
                  </a:lnTo>
                  <a:lnTo>
                    <a:pt x="738" y="1337"/>
                  </a:lnTo>
                  <a:lnTo>
                    <a:pt x="756" y="1346"/>
                  </a:lnTo>
                  <a:lnTo>
                    <a:pt x="777" y="1355"/>
                  </a:lnTo>
                  <a:lnTo>
                    <a:pt x="795" y="1367"/>
                  </a:lnTo>
                  <a:lnTo>
                    <a:pt x="813" y="1379"/>
                  </a:lnTo>
                  <a:lnTo>
                    <a:pt x="831" y="1394"/>
                  </a:lnTo>
                  <a:lnTo>
                    <a:pt x="846" y="1409"/>
                  </a:lnTo>
                  <a:lnTo>
                    <a:pt x="858" y="1427"/>
                  </a:lnTo>
                  <a:lnTo>
                    <a:pt x="870" y="1445"/>
                  </a:lnTo>
                  <a:lnTo>
                    <a:pt x="879" y="1466"/>
                  </a:lnTo>
                  <a:lnTo>
                    <a:pt x="888" y="1484"/>
                  </a:lnTo>
                  <a:lnTo>
                    <a:pt x="891" y="1505"/>
                  </a:lnTo>
                  <a:lnTo>
                    <a:pt x="891" y="1526"/>
                  </a:lnTo>
                  <a:lnTo>
                    <a:pt x="891" y="1547"/>
                  </a:lnTo>
                  <a:lnTo>
                    <a:pt x="888" y="1556"/>
                  </a:lnTo>
                  <a:lnTo>
                    <a:pt x="882" y="1565"/>
                  </a:lnTo>
                  <a:lnTo>
                    <a:pt x="876" y="1574"/>
                  </a:lnTo>
                  <a:lnTo>
                    <a:pt x="870" y="1583"/>
                  </a:lnTo>
                  <a:lnTo>
                    <a:pt x="861" y="1589"/>
                  </a:lnTo>
                  <a:lnTo>
                    <a:pt x="855" y="1598"/>
                  </a:lnTo>
                  <a:lnTo>
                    <a:pt x="852" y="1604"/>
                  </a:lnTo>
                  <a:lnTo>
                    <a:pt x="849" y="1613"/>
                  </a:lnTo>
                  <a:lnTo>
                    <a:pt x="852" y="1616"/>
                  </a:lnTo>
                  <a:lnTo>
                    <a:pt x="858" y="1622"/>
                  </a:lnTo>
                  <a:lnTo>
                    <a:pt x="861" y="1625"/>
                  </a:lnTo>
                  <a:lnTo>
                    <a:pt x="867" y="1631"/>
                  </a:lnTo>
                  <a:lnTo>
                    <a:pt x="870" y="1637"/>
                  </a:lnTo>
                  <a:lnTo>
                    <a:pt x="876" y="1643"/>
                  </a:lnTo>
                  <a:lnTo>
                    <a:pt x="879" y="1649"/>
                  </a:lnTo>
                  <a:lnTo>
                    <a:pt x="882" y="1655"/>
                  </a:lnTo>
                  <a:lnTo>
                    <a:pt x="879" y="1670"/>
                  </a:lnTo>
                  <a:lnTo>
                    <a:pt x="873" y="1685"/>
                  </a:lnTo>
                  <a:lnTo>
                    <a:pt x="861" y="1694"/>
                  </a:lnTo>
                  <a:lnTo>
                    <a:pt x="849" y="1703"/>
                  </a:lnTo>
                  <a:lnTo>
                    <a:pt x="834" y="1706"/>
                  </a:lnTo>
                  <a:lnTo>
                    <a:pt x="819" y="1709"/>
                  </a:lnTo>
                  <a:lnTo>
                    <a:pt x="804" y="1709"/>
                  </a:lnTo>
                  <a:lnTo>
                    <a:pt x="789" y="1709"/>
                  </a:lnTo>
                  <a:lnTo>
                    <a:pt x="789" y="1712"/>
                  </a:lnTo>
                  <a:lnTo>
                    <a:pt x="789" y="1715"/>
                  </a:lnTo>
                  <a:lnTo>
                    <a:pt x="789" y="1718"/>
                  </a:lnTo>
                  <a:lnTo>
                    <a:pt x="789" y="1718"/>
                  </a:lnTo>
                  <a:lnTo>
                    <a:pt x="789" y="1721"/>
                  </a:lnTo>
                  <a:lnTo>
                    <a:pt x="789" y="1724"/>
                  </a:lnTo>
                  <a:lnTo>
                    <a:pt x="789" y="1727"/>
                  </a:lnTo>
                  <a:lnTo>
                    <a:pt x="789" y="1730"/>
                  </a:lnTo>
                  <a:lnTo>
                    <a:pt x="807" y="1739"/>
                  </a:lnTo>
                  <a:lnTo>
                    <a:pt x="825" y="1748"/>
                  </a:lnTo>
                  <a:lnTo>
                    <a:pt x="840" y="1757"/>
                  </a:lnTo>
                  <a:lnTo>
                    <a:pt x="858" y="1769"/>
                  </a:lnTo>
                  <a:lnTo>
                    <a:pt x="870" y="1784"/>
                  </a:lnTo>
                  <a:lnTo>
                    <a:pt x="882" y="1799"/>
                  </a:lnTo>
                  <a:lnTo>
                    <a:pt x="891" y="1818"/>
                  </a:lnTo>
                  <a:lnTo>
                    <a:pt x="897" y="1839"/>
                  </a:lnTo>
                  <a:lnTo>
                    <a:pt x="921" y="1833"/>
                  </a:lnTo>
                  <a:lnTo>
                    <a:pt x="944" y="1830"/>
                  </a:lnTo>
                  <a:lnTo>
                    <a:pt x="968" y="1827"/>
                  </a:lnTo>
                  <a:lnTo>
                    <a:pt x="995" y="1827"/>
                  </a:lnTo>
                  <a:lnTo>
                    <a:pt x="1016" y="1833"/>
                  </a:lnTo>
                  <a:lnTo>
                    <a:pt x="1037" y="1842"/>
                  </a:lnTo>
                  <a:lnTo>
                    <a:pt x="1046" y="1851"/>
                  </a:lnTo>
                  <a:lnTo>
                    <a:pt x="1052" y="1860"/>
                  </a:lnTo>
                  <a:lnTo>
                    <a:pt x="1058" y="1872"/>
                  </a:lnTo>
                  <a:lnTo>
                    <a:pt x="1064" y="1887"/>
                  </a:lnTo>
                  <a:lnTo>
                    <a:pt x="1061" y="1896"/>
                  </a:lnTo>
                  <a:lnTo>
                    <a:pt x="1061" y="1905"/>
                  </a:lnTo>
                  <a:lnTo>
                    <a:pt x="1055" y="1914"/>
                  </a:lnTo>
                  <a:lnTo>
                    <a:pt x="1052" y="1923"/>
                  </a:lnTo>
                  <a:lnTo>
                    <a:pt x="1046" y="1929"/>
                  </a:lnTo>
                  <a:lnTo>
                    <a:pt x="1040" y="1932"/>
                  </a:lnTo>
                  <a:lnTo>
                    <a:pt x="1031" y="1935"/>
                  </a:lnTo>
                  <a:lnTo>
                    <a:pt x="1019" y="1938"/>
                  </a:lnTo>
                  <a:lnTo>
                    <a:pt x="1019" y="1938"/>
                  </a:lnTo>
                  <a:lnTo>
                    <a:pt x="1016" y="1941"/>
                  </a:lnTo>
                  <a:lnTo>
                    <a:pt x="1016" y="1941"/>
                  </a:lnTo>
                  <a:lnTo>
                    <a:pt x="1016" y="1941"/>
                  </a:lnTo>
                  <a:lnTo>
                    <a:pt x="1013" y="1944"/>
                  </a:lnTo>
                  <a:lnTo>
                    <a:pt x="1013" y="1947"/>
                  </a:lnTo>
                  <a:lnTo>
                    <a:pt x="1010" y="1950"/>
                  </a:lnTo>
                  <a:lnTo>
                    <a:pt x="1007" y="1953"/>
                  </a:lnTo>
                  <a:lnTo>
                    <a:pt x="980" y="1971"/>
                  </a:lnTo>
                  <a:lnTo>
                    <a:pt x="947" y="1980"/>
                  </a:lnTo>
                  <a:lnTo>
                    <a:pt x="915" y="1989"/>
                  </a:lnTo>
                  <a:lnTo>
                    <a:pt x="879" y="1995"/>
                  </a:lnTo>
                  <a:lnTo>
                    <a:pt x="846" y="1998"/>
                  </a:lnTo>
                  <a:lnTo>
                    <a:pt x="810" y="2001"/>
                  </a:lnTo>
                  <a:lnTo>
                    <a:pt x="774" y="2010"/>
                  </a:lnTo>
                  <a:lnTo>
                    <a:pt x="744" y="2019"/>
                  </a:lnTo>
                  <a:lnTo>
                    <a:pt x="732" y="2025"/>
                  </a:lnTo>
                  <a:lnTo>
                    <a:pt x="723" y="2028"/>
                  </a:lnTo>
                  <a:lnTo>
                    <a:pt x="714" y="2031"/>
                  </a:lnTo>
                  <a:lnTo>
                    <a:pt x="705" y="2034"/>
                  </a:lnTo>
                  <a:lnTo>
                    <a:pt x="696" y="2037"/>
                  </a:lnTo>
                  <a:lnTo>
                    <a:pt x="687" y="2040"/>
                  </a:lnTo>
                  <a:lnTo>
                    <a:pt x="678" y="2043"/>
                  </a:lnTo>
                  <a:lnTo>
                    <a:pt x="669" y="2046"/>
                  </a:lnTo>
                  <a:lnTo>
                    <a:pt x="663" y="2043"/>
                  </a:lnTo>
                  <a:lnTo>
                    <a:pt x="660" y="2043"/>
                  </a:lnTo>
                  <a:lnTo>
                    <a:pt x="655" y="2040"/>
                  </a:lnTo>
                  <a:lnTo>
                    <a:pt x="649" y="2040"/>
                  </a:lnTo>
                  <a:lnTo>
                    <a:pt x="646" y="2037"/>
                  </a:lnTo>
                  <a:lnTo>
                    <a:pt x="640" y="2037"/>
                  </a:lnTo>
                  <a:lnTo>
                    <a:pt x="637" y="2037"/>
                  </a:lnTo>
                  <a:lnTo>
                    <a:pt x="634" y="2034"/>
                  </a:lnTo>
                  <a:lnTo>
                    <a:pt x="622" y="2019"/>
                  </a:lnTo>
                  <a:lnTo>
                    <a:pt x="616" y="2007"/>
                  </a:lnTo>
                  <a:lnTo>
                    <a:pt x="619" y="1992"/>
                  </a:lnTo>
                  <a:lnTo>
                    <a:pt x="622" y="1980"/>
                  </a:lnTo>
                  <a:lnTo>
                    <a:pt x="625" y="1968"/>
                  </a:lnTo>
                  <a:lnTo>
                    <a:pt x="625" y="1956"/>
                  </a:lnTo>
                  <a:lnTo>
                    <a:pt x="622" y="1941"/>
                  </a:lnTo>
                  <a:lnTo>
                    <a:pt x="610" y="1929"/>
                  </a:lnTo>
                  <a:lnTo>
                    <a:pt x="604" y="1929"/>
                  </a:lnTo>
                  <a:lnTo>
                    <a:pt x="598" y="1929"/>
                  </a:lnTo>
                  <a:lnTo>
                    <a:pt x="592" y="1929"/>
                  </a:lnTo>
                  <a:lnTo>
                    <a:pt x="589" y="1929"/>
                  </a:lnTo>
                  <a:lnTo>
                    <a:pt x="583" y="1932"/>
                  </a:lnTo>
                  <a:lnTo>
                    <a:pt x="577" y="1932"/>
                  </a:lnTo>
                  <a:lnTo>
                    <a:pt x="574" y="1932"/>
                  </a:lnTo>
                  <a:lnTo>
                    <a:pt x="571" y="1932"/>
                  </a:lnTo>
                  <a:lnTo>
                    <a:pt x="565" y="1935"/>
                  </a:lnTo>
                  <a:lnTo>
                    <a:pt x="562" y="1941"/>
                  </a:lnTo>
                  <a:lnTo>
                    <a:pt x="559" y="1944"/>
                  </a:lnTo>
                  <a:lnTo>
                    <a:pt x="556" y="1950"/>
                  </a:lnTo>
                  <a:lnTo>
                    <a:pt x="553" y="1953"/>
                  </a:lnTo>
                  <a:lnTo>
                    <a:pt x="550" y="1959"/>
                  </a:lnTo>
                  <a:lnTo>
                    <a:pt x="547" y="1965"/>
                  </a:lnTo>
                  <a:lnTo>
                    <a:pt x="547" y="1974"/>
                  </a:lnTo>
                  <a:lnTo>
                    <a:pt x="556" y="1980"/>
                  </a:lnTo>
                  <a:lnTo>
                    <a:pt x="562" y="1986"/>
                  </a:lnTo>
                  <a:lnTo>
                    <a:pt x="574" y="1995"/>
                  </a:lnTo>
                  <a:lnTo>
                    <a:pt x="583" y="2001"/>
                  </a:lnTo>
                  <a:lnTo>
                    <a:pt x="589" y="2007"/>
                  </a:lnTo>
                  <a:lnTo>
                    <a:pt x="595" y="2019"/>
                  </a:lnTo>
                  <a:lnTo>
                    <a:pt x="595" y="2031"/>
                  </a:lnTo>
                  <a:lnTo>
                    <a:pt x="592" y="2046"/>
                  </a:lnTo>
                  <a:lnTo>
                    <a:pt x="586" y="2061"/>
                  </a:lnTo>
                  <a:lnTo>
                    <a:pt x="577" y="2070"/>
                  </a:lnTo>
                  <a:lnTo>
                    <a:pt x="568" y="2079"/>
                  </a:lnTo>
                  <a:lnTo>
                    <a:pt x="559" y="2082"/>
                  </a:lnTo>
                  <a:lnTo>
                    <a:pt x="550" y="2088"/>
                  </a:lnTo>
                  <a:lnTo>
                    <a:pt x="538" y="2091"/>
                  </a:lnTo>
                  <a:lnTo>
                    <a:pt x="526" y="2094"/>
                  </a:lnTo>
                  <a:lnTo>
                    <a:pt x="511" y="2097"/>
                  </a:lnTo>
                  <a:lnTo>
                    <a:pt x="478" y="2109"/>
                  </a:lnTo>
                  <a:lnTo>
                    <a:pt x="448" y="2124"/>
                  </a:lnTo>
                  <a:lnTo>
                    <a:pt x="415" y="2136"/>
                  </a:lnTo>
                  <a:lnTo>
                    <a:pt x="386" y="2151"/>
                  </a:lnTo>
                  <a:lnTo>
                    <a:pt x="353" y="2163"/>
                  </a:lnTo>
                  <a:lnTo>
                    <a:pt x="320" y="2172"/>
                  </a:lnTo>
                  <a:lnTo>
                    <a:pt x="287" y="2181"/>
                  </a:lnTo>
                  <a:lnTo>
                    <a:pt x="254" y="2184"/>
                  </a:lnTo>
                  <a:close/>
                  <a:moveTo>
                    <a:pt x="475" y="1472"/>
                  </a:moveTo>
                  <a:lnTo>
                    <a:pt x="469" y="1490"/>
                  </a:lnTo>
                  <a:lnTo>
                    <a:pt x="463" y="1511"/>
                  </a:lnTo>
                  <a:lnTo>
                    <a:pt x="454" y="1529"/>
                  </a:lnTo>
                  <a:lnTo>
                    <a:pt x="448" y="1547"/>
                  </a:lnTo>
                  <a:lnTo>
                    <a:pt x="445" y="1562"/>
                  </a:lnTo>
                  <a:lnTo>
                    <a:pt x="439" y="1574"/>
                  </a:lnTo>
                  <a:lnTo>
                    <a:pt x="436" y="1586"/>
                  </a:lnTo>
                  <a:lnTo>
                    <a:pt x="433" y="1595"/>
                  </a:lnTo>
                  <a:lnTo>
                    <a:pt x="430" y="1604"/>
                  </a:lnTo>
                  <a:lnTo>
                    <a:pt x="430" y="1616"/>
                  </a:lnTo>
                  <a:lnTo>
                    <a:pt x="427" y="1628"/>
                  </a:lnTo>
                  <a:lnTo>
                    <a:pt x="424" y="1637"/>
                  </a:lnTo>
                  <a:lnTo>
                    <a:pt x="421" y="1649"/>
                  </a:lnTo>
                  <a:lnTo>
                    <a:pt x="421" y="1661"/>
                  </a:lnTo>
                  <a:lnTo>
                    <a:pt x="418" y="1673"/>
                  </a:lnTo>
                  <a:lnTo>
                    <a:pt x="415" y="1682"/>
                  </a:lnTo>
                  <a:lnTo>
                    <a:pt x="415" y="1682"/>
                  </a:lnTo>
                  <a:lnTo>
                    <a:pt x="415" y="1682"/>
                  </a:lnTo>
                  <a:lnTo>
                    <a:pt x="415" y="1682"/>
                  </a:lnTo>
                  <a:lnTo>
                    <a:pt x="415" y="1682"/>
                  </a:lnTo>
                  <a:lnTo>
                    <a:pt x="415" y="1682"/>
                  </a:lnTo>
                  <a:lnTo>
                    <a:pt x="415" y="1682"/>
                  </a:lnTo>
                  <a:lnTo>
                    <a:pt x="415" y="1682"/>
                  </a:lnTo>
                  <a:lnTo>
                    <a:pt x="415" y="1682"/>
                  </a:lnTo>
                  <a:lnTo>
                    <a:pt x="409" y="1673"/>
                  </a:lnTo>
                  <a:lnTo>
                    <a:pt x="400" y="1664"/>
                  </a:lnTo>
                  <a:lnTo>
                    <a:pt x="394" y="1655"/>
                  </a:lnTo>
                  <a:lnTo>
                    <a:pt x="386" y="1649"/>
                  </a:lnTo>
                  <a:lnTo>
                    <a:pt x="377" y="1643"/>
                  </a:lnTo>
                  <a:lnTo>
                    <a:pt x="371" y="1637"/>
                  </a:lnTo>
                  <a:lnTo>
                    <a:pt x="365" y="1631"/>
                  </a:lnTo>
                  <a:lnTo>
                    <a:pt x="365" y="1628"/>
                  </a:lnTo>
                  <a:lnTo>
                    <a:pt x="377" y="1610"/>
                  </a:lnTo>
                  <a:lnTo>
                    <a:pt x="388" y="1589"/>
                  </a:lnTo>
                  <a:lnTo>
                    <a:pt x="403" y="1571"/>
                  </a:lnTo>
                  <a:lnTo>
                    <a:pt x="418" y="1550"/>
                  </a:lnTo>
                  <a:lnTo>
                    <a:pt x="430" y="1529"/>
                  </a:lnTo>
                  <a:lnTo>
                    <a:pt x="445" y="1508"/>
                  </a:lnTo>
                  <a:lnTo>
                    <a:pt x="460" y="1490"/>
                  </a:lnTo>
                  <a:lnTo>
                    <a:pt x="475" y="1472"/>
                  </a:lnTo>
                  <a:close/>
                  <a:moveTo>
                    <a:pt x="750" y="1544"/>
                  </a:moveTo>
                  <a:lnTo>
                    <a:pt x="750" y="1541"/>
                  </a:lnTo>
                  <a:lnTo>
                    <a:pt x="747" y="1538"/>
                  </a:lnTo>
                  <a:lnTo>
                    <a:pt x="747" y="1535"/>
                  </a:lnTo>
                  <a:lnTo>
                    <a:pt x="744" y="1529"/>
                  </a:lnTo>
                  <a:lnTo>
                    <a:pt x="744" y="1526"/>
                  </a:lnTo>
                  <a:lnTo>
                    <a:pt x="744" y="1523"/>
                  </a:lnTo>
                  <a:lnTo>
                    <a:pt x="744" y="1520"/>
                  </a:lnTo>
                  <a:lnTo>
                    <a:pt x="744" y="1517"/>
                  </a:lnTo>
                  <a:lnTo>
                    <a:pt x="747" y="1520"/>
                  </a:lnTo>
                  <a:lnTo>
                    <a:pt x="750" y="1520"/>
                  </a:lnTo>
                  <a:lnTo>
                    <a:pt x="750" y="1523"/>
                  </a:lnTo>
                  <a:lnTo>
                    <a:pt x="753" y="1523"/>
                  </a:lnTo>
                  <a:lnTo>
                    <a:pt x="756" y="1526"/>
                  </a:lnTo>
                  <a:lnTo>
                    <a:pt x="759" y="1526"/>
                  </a:lnTo>
                  <a:lnTo>
                    <a:pt x="765" y="1529"/>
                  </a:lnTo>
                  <a:lnTo>
                    <a:pt x="768" y="1529"/>
                  </a:lnTo>
                  <a:lnTo>
                    <a:pt x="768" y="1529"/>
                  </a:lnTo>
                  <a:lnTo>
                    <a:pt x="768" y="1532"/>
                  </a:lnTo>
                  <a:lnTo>
                    <a:pt x="768" y="1532"/>
                  </a:lnTo>
                  <a:lnTo>
                    <a:pt x="768" y="1532"/>
                  </a:lnTo>
                  <a:lnTo>
                    <a:pt x="768" y="1532"/>
                  </a:lnTo>
                  <a:lnTo>
                    <a:pt x="768" y="1532"/>
                  </a:lnTo>
                  <a:lnTo>
                    <a:pt x="768" y="1532"/>
                  </a:lnTo>
                  <a:lnTo>
                    <a:pt x="768" y="1535"/>
                  </a:lnTo>
                  <a:lnTo>
                    <a:pt x="765" y="1535"/>
                  </a:lnTo>
                  <a:lnTo>
                    <a:pt x="765" y="1538"/>
                  </a:lnTo>
                  <a:lnTo>
                    <a:pt x="762" y="1538"/>
                  </a:lnTo>
                  <a:lnTo>
                    <a:pt x="759" y="1541"/>
                  </a:lnTo>
                  <a:lnTo>
                    <a:pt x="756" y="1541"/>
                  </a:lnTo>
                  <a:lnTo>
                    <a:pt x="753" y="1544"/>
                  </a:lnTo>
                  <a:lnTo>
                    <a:pt x="753" y="1544"/>
                  </a:lnTo>
                  <a:lnTo>
                    <a:pt x="750" y="15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4" name="Freeform 6"/>
            <p:cNvSpPr>
              <a:spLocks/>
            </p:cNvSpPr>
            <p:nvPr userDrawn="1"/>
          </p:nvSpPr>
          <p:spPr bwMode="auto">
            <a:xfrm>
              <a:off x="2720" y="3228"/>
              <a:ext cx="389" cy="418"/>
            </a:xfrm>
            <a:custGeom>
              <a:avLst/>
              <a:gdLst>
                <a:gd name="T0" fmla="*/ 57 w 389"/>
                <a:gd name="T1" fmla="*/ 415 h 418"/>
                <a:gd name="T2" fmla="*/ 48 w 389"/>
                <a:gd name="T3" fmla="*/ 403 h 418"/>
                <a:gd name="T4" fmla="*/ 42 w 389"/>
                <a:gd name="T5" fmla="*/ 391 h 418"/>
                <a:gd name="T6" fmla="*/ 48 w 389"/>
                <a:gd name="T7" fmla="*/ 370 h 418"/>
                <a:gd name="T8" fmla="*/ 63 w 389"/>
                <a:gd name="T9" fmla="*/ 355 h 418"/>
                <a:gd name="T10" fmla="*/ 78 w 389"/>
                <a:gd name="T11" fmla="*/ 349 h 418"/>
                <a:gd name="T12" fmla="*/ 78 w 389"/>
                <a:gd name="T13" fmla="*/ 349 h 418"/>
                <a:gd name="T14" fmla="*/ 78 w 389"/>
                <a:gd name="T15" fmla="*/ 346 h 418"/>
                <a:gd name="T16" fmla="*/ 66 w 389"/>
                <a:gd name="T17" fmla="*/ 343 h 418"/>
                <a:gd name="T18" fmla="*/ 45 w 389"/>
                <a:gd name="T19" fmla="*/ 355 h 418"/>
                <a:gd name="T20" fmla="*/ 33 w 389"/>
                <a:gd name="T21" fmla="*/ 373 h 418"/>
                <a:gd name="T22" fmla="*/ 33 w 389"/>
                <a:gd name="T23" fmla="*/ 379 h 418"/>
                <a:gd name="T24" fmla="*/ 30 w 389"/>
                <a:gd name="T25" fmla="*/ 388 h 418"/>
                <a:gd name="T26" fmla="*/ 18 w 389"/>
                <a:gd name="T27" fmla="*/ 394 h 418"/>
                <a:gd name="T28" fmla="*/ 0 w 389"/>
                <a:gd name="T29" fmla="*/ 376 h 418"/>
                <a:gd name="T30" fmla="*/ 15 w 389"/>
                <a:gd name="T31" fmla="*/ 349 h 418"/>
                <a:gd name="T32" fmla="*/ 45 w 389"/>
                <a:gd name="T33" fmla="*/ 334 h 418"/>
                <a:gd name="T34" fmla="*/ 81 w 389"/>
                <a:gd name="T35" fmla="*/ 319 h 418"/>
                <a:gd name="T36" fmla="*/ 117 w 389"/>
                <a:gd name="T37" fmla="*/ 307 h 418"/>
                <a:gd name="T38" fmla="*/ 138 w 389"/>
                <a:gd name="T39" fmla="*/ 301 h 418"/>
                <a:gd name="T40" fmla="*/ 174 w 389"/>
                <a:gd name="T41" fmla="*/ 292 h 418"/>
                <a:gd name="T42" fmla="*/ 189 w 389"/>
                <a:gd name="T43" fmla="*/ 280 h 418"/>
                <a:gd name="T44" fmla="*/ 168 w 389"/>
                <a:gd name="T45" fmla="*/ 268 h 418"/>
                <a:gd name="T46" fmla="*/ 144 w 389"/>
                <a:gd name="T47" fmla="*/ 259 h 418"/>
                <a:gd name="T48" fmla="*/ 120 w 389"/>
                <a:gd name="T49" fmla="*/ 241 h 418"/>
                <a:gd name="T50" fmla="*/ 105 w 389"/>
                <a:gd name="T51" fmla="*/ 199 h 418"/>
                <a:gd name="T52" fmla="*/ 123 w 389"/>
                <a:gd name="T53" fmla="*/ 127 h 418"/>
                <a:gd name="T54" fmla="*/ 156 w 389"/>
                <a:gd name="T55" fmla="*/ 79 h 418"/>
                <a:gd name="T56" fmla="*/ 195 w 389"/>
                <a:gd name="T57" fmla="*/ 54 h 418"/>
                <a:gd name="T58" fmla="*/ 224 w 389"/>
                <a:gd name="T59" fmla="*/ 15 h 418"/>
                <a:gd name="T60" fmla="*/ 230 w 389"/>
                <a:gd name="T61" fmla="*/ 0 h 418"/>
                <a:gd name="T62" fmla="*/ 233 w 389"/>
                <a:gd name="T63" fmla="*/ 0 h 418"/>
                <a:gd name="T64" fmla="*/ 233 w 389"/>
                <a:gd name="T65" fmla="*/ 0 h 418"/>
                <a:gd name="T66" fmla="*/ 251 w 389"/>
                <a:gd name="T67" fmla="*/ 63 h 418"/>
                <a:gd name="T68" fmla="*/ 290 w 389"/>
                <a:gd name="T69" fmla="*/ 115 h 418"/>
                <a:gd name="T70" fmla="*/ 329 w 389"/>
                <a:gd name="T71" fmla="*/ 148 h 418"/>
                <a:gd name="T72" fmla="*/ 347 w 389"/>
                <a:gd name="T73" fmla="*/ 154 h 418"/>
                <a:gd name="T74" fmla="*/ 365 w 389"/>
                <a:gd name="T75" fmla="*/ 160 h 418"/>
                <a:gd name="T76" fmla="*/ 365 w 389"/>
                <a:gd name="T77" fmla="*/ 187 h 418"/>
                <a:gd name="T78" fmla="*/ 347 w 389"/>
                <a:gd name="T79" fmla="*/ 217 h 418"/>
                <a:gd name="T80" fmla="*/ 359 w 389"/>
                <a:gd name="T81" fmla="*/ 253 h 418"/>
                <a:gd name="T82" fmla="*/ 368 w 389"/>
                <a:gd name="T83" fmla="*/ 259 h 418"/>
                <a:gd name="T84" fmla="*/ 383 w 389"/>
                <a:gd name="T85" fmla="*/ 265 h 418"/>
                <a:gd name="T86" fmla="*/ 389 w 389"/>
                <a:gd name="T87" fmla="*/ 292 h 418"/>
                <a:gd name="T88" fmla="*/ 362 w 389"/>
                <a:gd name="T89" fmla="*/ 322 h 418"/>
                <a:gd name="T90" fmla="*/ 317 w 389"/>
                <a:gd name="T91" fmla="*/ 334 h 418"/>
                <a:gd name="T92" fmla="*/ 269 w 389"/>
                <a:gd name="T93" fmla="*/ 349 h 418"/>
                <a:gd name="T94" fmla="*/ 221 w 389"/>
                <a:gd name="T95" fmla="*/ 370 h 418"/>
                <a:gd name="T96" fmla="*/ 177 w 389"/>
                <a:gd name="T97" fmla="*/ 391 h 418"/>
                <a:gd name="T98" fmla="*/ 138 w 389"/>
                <a:gd name="T99" fmla="*/ 406 h 418"/>
                <a:gd name="T100" fmla="*/ 96 w 389"/>
                <a:gd name="T101" fmla="*/ 415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89" h="418">
                  <a:moveTo>
                    <a:pt x="69" y="418"/>
                  </a:moveTo>
                  <a:lnTo>
                    <a:pt x="63" y="418"/>
                  </a:lnTo>
                  <a:lnTo>
                    <a:pt x="57" y="415"/>
                  </a:lnTo>
                  <a:lnTo>
                    <a:pt x="54" y="412"/>
                  </a:lnTo>
                  <a:lnTo>
                    <a:pt x="51" y="409"/>
                  </a:lnTo>
                  <a:lnTo>
                    <a:pt x="48" y="403"/>
                  </a:lnTo>
                  <a:lnTo>
                    <a:pt x="45" y="400"/>
                  </a:lnTo>
                  <a:lnTo>
                    <a:pt x="45" y="394"/>
                  </a:lnTo>
                  <a:lnTo>
                    <a:pt x="42" y="391"/>
                  </a:lnTo>
                  <a:lnTo>
                    <a:pt x="45" y="382"/>
                  </a:lnTo>
                  <a:lnTo>
                    <a:pt x="45" y="376"/>
                  </a:lnTo>
                  <a:lnTo>
                    <a:pt x="48" y="370"/>
                  </a:lnTo>
                  <a:lnTo>
                    <a:pt x="51" y="364"/>
                  </a:lnTo>
                  <a:lnTo>
                    <a:pt x="57" y="361"/>
                  </a:lnTo>
                  <a:lnTo>
                    <a:pt x="63" y="355"/>
                  </a:lnTo>
                  <a:lnTo>
                    <a:pt x="69" y="352"/>
                  </a:lnTo>
                  <a:lnTo>
                    <a:pt x="78" y="352"/>
                  </a:lnTo>
                  <a:lnTo>
                    <a:pt x="78" y="349"/>
                  </a:lnTo>
                  <a:lnTo>
                    <a:pt x="78" y="349"/>
                  </a:lnTo>
                  <a:lnTo>
                    <a:pt x="78" y="349"/>
                  </a:lnTo>
                  <a:lnTo>
                    <a:pt x="78" y="349"/>
                  </a:lnTo>
                  <a:lnTo>
                    <a:pt x="78" y="346"/>
                  </a:lnTo>
                  <a:lnTo>
                    <a:pt x="78" y="346"/>
                  </a:lnTo>
                  <a:lnTo>
                    <a:pt x="78" y="346"/>
                  </a:lnTo>
                  <a:lnTo>
                    <a:pt x="78" y="346"/>
                  </a:lnTo>
                  <a:lnTo>
                    <a:pt x="72" y="343"/>
                  </a:lnTo>
                  <a:lnTo>
                    <a:pt x="66" y="343"/>
                  </a:lnTo>
                  <a:lnTo>
                    <a:pt x="60" y="346"/>
                  </a:lnTo>
                  <a:lnTo>
                    <a:pt x="51" y="349"/>
                  </a:lnTo>
                  <a:lnTo>
                    <a:pt x="45" y="355"/>
                  </a:lnTo>
                  <a:lnTo>
                    <a:pt x="39" y="361"/>
                  </a:lnTo>
                  <a:lnTo>
                    <a:pt x="36" y="367"/>
                  </a:lnTo>
                  <a:lnTo>
                    <a:pt x="33" y="373"/>
                  </a:lnTo>
                  <a:lnTo>
                    <a:pt x="33" y="376"/>
                  </a:lnTo>
                  <a:lnTo>
                    <a:pt x="33" y="376"/>
                  </a:lnTo>
                  <a:lnTo>
                    <a:pt x="33" y="379"/>
                  </a:lnTo>
                  <a:lnTo>
                    <a:pt x="30" y="382"/>
                  </a:lnTo>
                  <a:lnTo>
                    <a:pt x="30" y="385"/>
                  </a:lnTo>
                  <a:lnTo>
                    <a:pt x="30" y="388"/>
                  </a:lnTo>
                  <a:lnTo>
                    <a:pt x="30" y="388"/>
                  </a:lnTo>
                  <a:lnTo>
                    <a:pt x="30" y="391"/>
                  </a:lnTo>
                  <a:lnTo>
                    <a:pt x="18" y="394"/>
                  </a:lnTo>
                  <a:lnTo>
                    <a:pt x="9" y="391"/>
                  </a:lnTo>
                  <a:lnTo>
                    <a:pt x="3" y="385"/>
                  </a:lnTo>
                  <a:lnTo>
                    <a:pt x="0" y="376"/>
                  </a:lnTo>
                  <a:lnTo>
                    <a:pt x="3" y="367"/>
                  </a:lnTo>
                  <a:lnTo>
                    <a:pt x="6" y="358"/>
                  </a:lnTo>
                  <a:lnTo>
                    <a:pt x="15" y="349"/>
                  </a:lnTo>
                  <a:lnTo>
                    <a:pt x="21" y="343"/>
                  </a:lnTo>
                  <a:lnTo>
                    <a:pt x="33" y="340"/>
                  </a:lnTo>
                  <a:lnTo>
                    <a:pt x="45" y="334"/>
                  </a:lnTo>
                  <a:lnTo>
                    <a:pt x="57" y="328"/>
                  </a:lnTo>
                  <a:lnTo>
                    <a:pt x="69" y="325"/>
                  </a:lnTo>
                  <a:lnTo>
                    <a:pt x="81" y="319"/>
                  </a:lnTo>
                  <a:lnTo>
                    <a:pt x="93" y="316"/>
                  </a:lnTo>
                  <a:lnTo>
                    <a:pt x="105" y="310"/>
                  </a:lnTo>
                  <a:lnTo>
                    <a:pt x="117" y="307"/>
                  </a:lnTo>
                  <a:lnTo>
                    <a:pt x="120" y="304"/>
                  </a:lnTo>
                  <a:lnTo>
                    <a:pt x="126" y="304"/>
                  </a:lnTo>
                  <a:lnTo>
                    <a:pt x="138" y="301"/>
                  </a:lnTo>
                  <a:lnTo>
                    <a:pt x="150" y="298"/>
                  </a:lnTo>
                  <a:lnTo>
                    <a:pt x="162" y="295"/>
                  </a:lnTo>
                  <a:lnTo>
                    <a:pt x="174" y="292"/>
                  </a:lnTo>
                  <a:lnTo>
                    <a:pt x="186" y="289"/>
                  </a:lnTo>
                  <a:lnTo>
                    <a:pt x="192" y="286"/>
                  </a:lnTo>
                  <a:lnTo>
                    <a:pt x="189" y="280"/>
                  </a:lnTo>
                  <a:lnTo>
                    <a:pt x="183" y="274"/>
                  </a:lnTo>
                  <a:lnTo>
                    <a:pt x="177" y="271"/>
                  </a:lnTo>
                  <a:lnTo>
                    <a:pt x="168" y="268"/>
                  </a:lnTo>
                  <a:lnTo>
                    <a:pt x="159" y="262"/>
                  </a:lnTo>
                  <a:lnTo>
                    <a:pt x="150" y="259"/>
                  </a:lnTo>
                  <a:lnTo>
                    <a:pt x="144" y="259"/>
                  </a:lnTo>
                  <a:lnTo>
                    <a:pt x="141" y="256"/>
                  </a:lnTo>
                  <a:lnTo>
                    <a:pt x="129" y="250"/>
                  </a:lnTo>
                  <a:lnTo>
                    <a:pt x="120" y="241"/>
                  </a:lnTo>
                  <a:lnTo>
                    <a:pt x="114" y="232"/>
                  </a:lnTo>
                  <a:lnTo>
                    <a:pt x="111" y="220"/>
                  </a:lnTo>
                  <a:lnTo>
                    <a:pt x="105" y="199"/>
                  </a:lnTo>
                  <a:lnTo>
                    <a:pt x="108" y="175"/>
                  </a:lnTo>
                  <a:lnTo>
                    <a:pt x="114" y="151"/>
                  </a:lnTo>
                  <a:lnTo>
                    <a:pt x="123" y="127"/>
                  </a:lnTo>
                  <a:lnTo>
                    <a:pt x="132" y="106"/>
                  </a:lnTo>
                  <a:lnTo>
                    <a:pt x="141" y="85"/>
                  </a:lnTo>
                  <a:lnTo>
                    <a:pt x="156" y="79"/>
                  </a:lnTo>
                  <a:lnTo>
                    <a:pt x="171" y="73"/>
                  </a:lnTo>
                  <a:lnTo>
                    <a:pt x="183" y="63"/>
                  </a:lnTo>
                  <a:lnTo>
                    <a:pt x="195" y="54"/>
                  </a:lnTo>
                  <a:lnTo>
                    <a:pt x="204" y="42"/>
                  </a:lnTo>
                  <a:lnTo>
                    <a:pt x="215" y="30"/>
                  </a:lnTo>
                  <a:lnTo>
                    <a:pt x="224" y="15"/>
                  </a:lnTo>
                  <a:lnTo>
                    <a:pt x="230" y="0"/>
                  </a:lnTo>
                  <a:lnTo>
                    <a:pt x="230" y="0"/>
                  </a:lnTo>
                  <a:lnTo>
                    <a:pt x="230" y="0"/>
                  </a:lnTo>
                  <a:lnTo>
                    <a:pt x="230" y="0"/>
                  </a:lnTo>
                  <a:lnTo>
                    <a:pt x="233" y="0"/>
                  </a:lnTo>
                  <a:lnTo>
                    <a:pt x="233" y="0"/>
                  </a:lnTo>
                  <a:lnTo>
                    <a:pt x="233" y="0"/>
                  </a:lnTo>
                  <a:lnTo>
                    <a:pt x="233" y="0"/>
                  </a:lnTo>
                  <a:lnTo>
                    <a:pt x="233" y="0"/>
                  </a:lnTo>
                  <a:lnTo>
                    <a:pt x="236" y="24"/>
                  </a:lnTo>
                  <a:lnTo>
                    <a:pt x="242" y="45"/>
                  </a:lnTo>
                  <a:lnTo>
                    <a:pt x="251" y="63"/>
                  </a:lnTo>
                  <a:lnTo>
                    <a:pt x="260" y="82"/>
                  </a:lnTo>
                  <a:lnTo>
                    <a:pt x="275" y="97"/>
                  </a:lnTo>
                  <a:lnTo>
                    <a:pt x="290" y="115"/>
                  </a:lnTo>
                  <a:lnTo>
                    <a:pt x="305" y="130"/>
                  </a:lnTo>
                  <a:lnTo>
                    <a:pt x="326" y="145"/>
                  </a:lnTo>
                  <a:lnTo>
                    <a:pt x="329" y="148"/>
                  </a:lnTo>
                  <a:lnTo>
                    <a:pt x="335" y="151"/>
                  </a:lnTo>
                  <a:lnTo>
                    <a:pt x="341" y="151"/>
                  </a:lnTo>
                  <a:lnTo>
                    <a:pt x="347" y="154"/>
                  </a:lnTo>
                  <a:lnTo>
                    <a:pt x="353" y="157"/>
                  </a:lnTo>
                  <a:lnTo>
                    <a:pt x="359" y="160"/>
                  </a:lnTo>
                  <a:lnTo>
                    <a:pt x="365" y="160"/>
                  </a:lnTo>
                  <a:lnTo>
                    <a:pt x="371" y="163"/>
                  </a:lnTo>
                  <a:lnTo>
                    <a:pt x="368" y="175"/>
                  </a:lnTo>
                  <a:lnTo>
                    <a:pt x="365" y="187"/>
                  </a:lnTo>
                  <a:lnTo>
                    <a:pt x="359" y="196"/>
                  </a:lnTo>
                  <a:lnTo>
                    <a:pt x="353" y="205"/>
                  </a:lnTo>
                  <a:lnTo>
                    <a:pt x="347" y="217"/>
                  </a:lnTo>
                  <a:lnTo>
                    <a:pt x="347" y="226"/>
                  </a:lnTo>
                  <a:lnTo>
                    <a:pt x="350" y="238"/>
                  </a:lnTo>
                  <a:lnTo>
                    <a:pt x="359" y="253"/>
                  </a:lnTo>
                  <a:lnTo>
                    <a:pt x="362" y="256"/>
                  </a:lnTo>
                  <a:lnTo>
                    <a:pt x="365" y="256"/>
                  </a:lnTo>
                  <a:lnTo>
                    <a:pt x="368" y="259"/>
                  </a:lnTo>
                  <a:lnTo>
                    <a:pt x="374" y="262"/>
                  </a:lnTo>
                  <a:lnTo>
                    <a:pt x="377" y="265"/>
                  </a:lnTo>
                  <a:lnTo>
                    <a:pt x="383" y="265"/>
                  </a:lnTo>
                  <a:lnTo>
                    <a:pt x="386" y="268"/>
                  </a:lnTo>
                  <a:lnTo>
                    <a:pt x="389" y="274"/>
                  </a:lnTo>
                  <a:lnTo>
                    <a:pt x="389" y="292"/>
                  </a:lnTo>
                  <a:lnTo>
                    <a:pt x="383" y="304"/>
                  </a:lnTo>
                  <a:lnTo>
                    <a:pt x="374" y="313"/>
                  </a:lnTo>
                  <a:lnTo>
                    <a:pt x="362" y="322"/>
                  </a:lnTo>
                  <a:lnTo>
                    <a:pt x="347" y="325"/>
                  </a:lnTo>
                  <a:lnTo>
                    <a:pt x="332" y="328"/>
                  </a:lnTo>
                  <a:lnTo>
                    <a:pt x="317" y="334"/>
                  </a:lnTo>
                  <a:lnTo>
                    <a:pt x="302" y="340"/>
                  </a:lnTo>
                  <a:lnTo>
                    <a:pt x="287" y="343"/>
                  </a:lnTo>
                  <a:lnTo>
                    <a:pt x="269" y="349"/>
                  </a:lnTo>
                  <a:lnTo>
                    <a:pt x="254" y="355"/>
                  </a:lnTo>
                  <a:lnTo>
                    <a:pt x="239" y="364"/>
                  </a:lnTo>
                  <a:lnTo>
                    <a:pt x="221" y="370"/>
                  </a:lnTo>
                  <a:lnTo>
                    <a:pt x="206" y="379"/>
                  </a:lnTo>
                  <a:lnTo>
                    <a:pt x="192" y="385"/>
                  </a:lnTo>
                  <a:lnTo>
                    <a:pt x="177" y="391"/>
                  </a:lnTo>
                  <a:lnTo>
                    <a:pt x="165" y="397"/>
                  </a:lnTo>
                  <a:lnTo>
                    <a:pt x="153" y="403"/>
                  </a:lnTo>
                  <a:lnTo>
                    <a:pt x="138" y="406"/>
                  </a:lnTo>
                  <a:lnTo>
                    <a:pt x="123" y="409"/>
                  </a:lnTo>
                  <a:lnTo>
                    <a:pt x="108" y="412"/>
                  </a:lnTo>
                  <a:lnTo>
                    <a:pt x="96" y="415"/>
                  </a:lnTo>
                  <a:lnTo>
                    <a:pt x="81" y="415"/>
                  </a:lnTo>
                  <a:lnTo>
                    <a:pt x="69" y="418"/>
                  </a:lnTo>
                  <a:close/>
                </a:path>
              </a:pathLst>
            </a:custGeom>
            <a:solidFill>
              <a:srgbClr val="F3F8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5" name="Freeform 7"/>
            <p:cNvSpPr>
              <a:spLocks/>
            </p:cNvSpPr>
            <p:nvPr userDrawn="1"/>
          </p:nvSpPr>
          <p:spPr bwMode="auto">
            <a:xfrm>
              <a:off x="3157" y="3234"/>
              <a:ext cx="418" cy="271"/>
            </a:xfrm>
            <a:custGeom>
              <a:avLst/>
              <a:gdLst>
                <a:gd name="T0" fmla="*/ 33 w 418"/>
                <a:gd name="T1" fmla="*/ 268 h 271"/>
                <a:gd name="T2" fmla="*/ 24 w 418"/>
                <a:gd name="T3" fmla="*/ 256 h 271"/>
                <a:gd name="T4" fmla="*/ 30 w 418"/>
                <a:gd name="T5" fmla="*/ 238 h 271"/>
                <a:gd name="T6" fmla="*/ 38 w 418"/>
                <a:gd name="T7" fmla="*/ 220 h 271"/>
                <a:gd name="T8" fmla="*/ 36 w 418"/>
                <a:gd name="T9" fmla="*/ 205 h 271"/>
                <a:gd name="T10" fmla="*/ 27 w 418"/>
                <a:gd name="T11" fmla="*/ 187 h 271"/>
                <a:gd name="T12" fmla="*/ 18 w 418"/>
                <a:gd name="T13" fmla="*/ 172 h 271"/>
                <a:gd name="T14" fmla="*/ 9 w 418"/>
                <a:gd name="T15" fmla="*/ 163 h 271"/>
                <a:gd name="T16" fmla="*/ 3 w 418"/>
                <a:gd name="T17" fmla="*/ 154 h 271"/>
                <a:gd name="T18" fmla="*/ 6 w 418"/>
                <a:gd name="T19" fmla="*/ 154 h 271"/>
                <a:gd name="T20" fmla="*/ 12 w 418"/>
                <a:gd name="T21" fmla="*/ 151 h 271"/>
                <a:gd name="T22" fmla="*/ 18 w 418"/>
                <a:gd name="T23" fmla="*/ 148 h 271"/>
                <a:gd name="T24" fmla="*/ 38 w 418"/>
                <a:gd name="T25" fmla="*/ 133 h 271"/>
                <a:gd name="T26" fmla="*/ 77 w 418"/>
                <a:gd name="T27" fmla="*/ 106 h 271"/>
                <a:gd name="T28" fmla="*/ 113 w 418"/>
                <a:gd name="T29" fmla="*/ 67 h 271"/>
                <a:gd name="T30" fmla="*/ 137 w 418"/>
                <a:gd name="T31" fmla="*/ 27 h 271"/>
                <a:gd name="T32" fmla="*/ 143 w 418"/>
                <a:gd name="T33" fmla="*/ 3 h 271"/>
                <a:gd name="T34" fmla="*/ 146 w 418"/>
                <a:gd name="T35" fmla="*/ 3 h 271"/>
                <a:gd name="T36" fmla="*/ 146 w 418"/>
                <a:gd name="T37" fmla="*/ 3 h 271"/>
                <a:gd name="T38" fmla="*/ 146 w 418"/>
                <a:gd name="T39" fmla="*/ 3 h 271"/>
                <a:gd name="T40" fmla="*/ 161 w 418"/>
                <a:gd name="T41" fmla="*/ 3 h 271"/>
                <a:gd name="T42" fmla="*/ 191 w 418"/>
                <a:gd name="T43" fmla="*/ 18 h 271"/>
                <a:gd name="T44" fmla="*/ 224 w 418"/>
                <a:gd name="T45" fmla="*/ 42 h 271"/>
                <a:gd name="T46" fmla="*/ 245 w 418"/>
                <a:gd name="T47" fmla="*/ 70 h 271"/>
                <a:gd name="T48" fmla="*/ 248 w 418"/>
                <a:gd name="T49" fmla="*/ 91 h 271"/>
                <a:gd name="T50" fmla="*/ 239 w 418"/>
                <a:gd name="T51" fmla="*/ 112 h 271"/>
                <a:gd name="T52" fmla="*/ 239 w 418"/>
                <a:gd name="T53" fmla="*/ 127 h 271"/>
                <a:gd name="T54" fmla="*/ 251 w 418"/>
                <a:gd name="T55" fmla="*/ 130 h 271"/>
                <a:gd name="T56" fmla="*/ 281 w 418"/>
                <a:gd name="T57" fmla="*/ 118 h 271"/>
                <a:gd name="T58" fmla="*/ 313 w 418"/>
                <a:gd name="T59" fmla="*/ 106 h 271"/>
                <a:gd name="T60" fmla="*/ 343 w 418"/>
                <a:gd name="T61" fmla="*/ 103 h 271"/>
                <a:gd name="T62" fmla="*/ 379 w 418"/>
                <a:gd name="T63" fmla="*/ 106 h 271"/>
                <a:gd name="T64" fmla="*/ 406 w 418"/>
                <a:gd name="T65" fmla="*/ 115 h 271"/>
                <a:gd name="T66" fmla="*/ 415 w 418"/>
                <a:gd name="T67" fmla="*/ 124 h 271"/>
                <a:gd name="T68" fmla="*/ 418 w 418"/>
                <a:gd name="T69" fmla="*/ 136 h 271"/>
                <a:gd name="T70" fmla="*/ 415 w 418"/>
                <a:gd name="T71" fmla="*/ 151 h 271"/>
                <a:gd name="T72" fmla="*/ 403 w 418"/>
                <a:gd name="T73" fmla="*/ 154 h 271"/>
                <a:gd name="T74" fmla="*/ 388 w 418"/>
                <a:gd name="T75" fmla="*/ 139 h 271"/>
                <a:gd name="T76" fmla="*/ 367 w 418"/>
                <a:gd name="T77" fmla="*/ 127 h 271"/>
                <a:gd name="T78" fmla="*/ 349 w 418"/>
                <a:gd name="T79" fmla="*/ 124 h 271"/>
                <a:gd name="T80" fmla="*/ 349 w 418"/>
                <a:gd name="T81" fmla="*/ 136 h 271"/>
                <a:gd name="T82" fmla="*/ 358 w 418"/>
                <a:gd name="T83" fmla="*/ 142 h 271"/>
                <a:gd name="T84" fmla="*/ 364 w 418"/>
                <a:gd name="T85" fmla="*/ 145 h 271"/>
                <a:gd name="T86" fmla="*/ 373 w 418"/>
                <a:gd name="T87" fmla="*/ 157 h 271"/>
                <a:gd name="T88" fmla="*/ 370 w 418"/>
                <a:gd name="T89" fmla="*/ 181 h 271"/>
                <a:gd name="T90" fmla="*/ 352 w 418"/>
                <a:gd name="T91" fmla="*/ 196 h 271"/>
                <a:gd name="T92" fmla="*/ 313 w 418"/>
                <a:gd name="T93" fmla="*/ 211 h 271"/>
                <a:gd name="T94" fmla="*/ 245 w 418"/>
                <a:gd name="T95" fmla="*/ 223 h 271"/>
                <a:gd name="T96" fmla="*/ 185 w 418"/>
                <a:gd name="T97" fmla="*/ 229 h 271"/>
                <a:gd name="T98" fmla="*/ 149 w 418"/>
                <a:gd name="T99" fmla="*/ 235 h 271"/>
                <a:gd name="T100" fmla="*/ 119 w 418"/>
                <a:gd name="T101" fmla="*/ 247 h 271"/>
                <a:gd name="T102" fmla="*/ 92 w 418"/>
                <a:gd name="T103" fmla="*/ 259 h 271"/>
                <a:gd name="T104" fmla="*/ 62 w 418"/>
                <a:gd name="T105" fmla="*/ 26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18" h="271">
                  <a:moveTo>
                    <a:pt x="47" y="271"/>
                  </a:moveTo>
                  <a:lnTo>
                    <a:pt x="33" y="268"/>
                  </a:lnTo>
                  <a:lnTo>
                    <a:pt x="24" y="262"/>
                  </a:lnTo>
                  <a:lnTo>
                    <a:pt x="24" y="256"/>
                  </a:lnTo>
                  <a:lnTo>
                    <a:pt x="24" y="247"/>
                  </a:lnTo>
                  <a:lnTo>
                    <a:pt x="30" y="238"/>
                  </a:lnTo>
                  <a:lnTo>
                    <a:pt x="33" y="229"/>
                  </a:lnTo>
                  <a:lnTo>
                    <a:pt x="38" y="220"/>
                  </a:lnTo>
                  <a:lnTo>
                    <a:pt x="41" y="211"/>
                  </a:lnTo>
                  <a:lnTo>
                    <a:pt x="36" y="205"/>
                  </a:lnTo>
                  <a:lnTo>
                    <a:pt x="33" y="196"/>
                  </a:lnTo>
                  <a:lnTo>
                    <a:pt x="27" y="187"/>
                  </a:lnTo>
                  <a:lnTo>
                    <a:pt x="24" y="181"/>
                  </a:lnTo>
                  <a:lnTo>
                    <a:pt x="18" y="172"/>
                  </a:lnTo>
                  <a:lnTo>
                    <a:pt x="12" y="166"/>
                  </a:lnTo>
                  <a:lnTo>
                    <a:pt x="9" y="163"/>
                  </a:lnTo>
                  <a:lnTo>
                    <a:pt x="0" y="157"/>
                  </a:lnTo>
                  <a:lnTo>
                    <a:pt x="3" y="154"/>
                  </a:lnTo>
                  <a:lnTo>
                    <a:pt x="3" y="154"/>
                  </a:lnTo>
                  <a:lnTo>
                    <a:pt x="6" y="154"/>
                  </a:lnTo>
                  <a:lnTo>
                    <a:pt x="9" y="151"/>
                  </a:lnTo>
                  <a:lnTo>
                    <a:pt x="12" y="151"/>
                  </a:lnTo>
                  <a:lnTo>
                    <a:pt x="15" y="148"/>
                  </a:lnTo>
                  <a:lnTo>
                    <a:pt x="18" y="148"/>
                  </a:lnTo>
                  <a:lnTo>
                    <a:pt x="21" y="145"/>
                  </a:lnTo>
                  <a:lnTo>
                    <a:pt x="38" y="133"/>
                  </a:lnTo>
                  <a:lnTo>
                    <a:pt x="59" y="121"/>
                  </a:lnTo>
                  <a:lnTo>
                    <a:pt x="77" y="106"/>
                  </a:lnTo>
                  <a:lnTo>
                    <a:pt x="98" y="88"/>
                  </a:lnTo>
                  <a:lnTo>
                    <a:pt x="113" y="67"/>
                  </a:lnTo>
                  <a:lnTo>
                    <a:pt x="128" y="45"/>
                  </a:lnTo>
                  <a:lnTo>
                    <a:pt x="137" y="27"/>
                  </a:lnTo>
                  <a:lnTo>
                    <a:pt x="143" y="6"/>
                  </a:lnTo>
                  <a:lnTo>
                    <a:pt x="143" y="3"/>
                  </a:lnTo>
                  <a:lnTo>
                    <a:pt x="146" y="3"/>
                  </a:lnTo>
                  <a:lnTo>
                    <a:pt x="146" y="3"/>
                  </a:lnTo>
                  <a:lnTo>
                    <a:pt x="146" y="3"/>
                  </a:lnTo>
                  <a:lnTo>
                    <a:pt x="146" y="3"/>
                  </a:lnTo>
                  <a:lnTo>
                    <a:pt x="146" y="3"/>
                  </a:lnTo>
                  <a:lnTo>
                    <a:pt x="146" y="3"/>
                  </a:lnTo>
                  <a:lnTo>
                    <a:pt x="149" y="0"/>
                  </a:lnTo>
                  <a:lnTo>
                    <a:pt x="161" y="3"/>
                  </a:lnTo>
                  <a:lnTo>
                    <a:pt x="176" y="9"/>
                  </a:lnTo>
                  <a:lnTo>
                    <a:pt x="191" y="18"/>
                  </a:lnTo>
                  <a:lnTo>
                    <a:pt x="209" y="30"/>
                  </a:lnTo>
                  <a:lnTo>
                    <a:pt x="224" y="42"/>
                  </a:lnTo>
                  <a:lnTo>
                    <a:pt x="236" y="54"/>
                  </a:lnTo>
                  <a:lnTo>
                    <a:pt x="245" y="70"/>
                  </a:lnTo>
                  <a:lnTo>
                    <a:pt x="251" y="82"/>
                  </a:lnTo>
                  <a:lnTo>
                    <a:pt x="248" y="91"/>
                  </a:lnTo>
                  <a:lnTo>
                    <a:pt x="242" y="100"/>
                  </a:lnTo>
                  <a:lnTo>
                    <a:pt x="239" y="112"/>
                  </a:lnTo>
                  <a:lnTo>
                    <a:pt x="239" y="121"/>
                  </a:lnTo>
                  <a:lnTo>
                    <a:pt x="239" y="127"/>
                  </a:lnTo>
                  <a:lnTo>
                    <a:pt x="242" y="130"/>
                  </a:lnTo>
                  <a:lnTo>
                    <a:pt x="251" y="130"/>
                  </a:lnTo>
                  <a:lnTo>
                    <a:pt x="263" y="127"/>
                  </a:lnTo>
                  <a:lnTo>
                    <a:pt x="281" y="118"/>
                  </a:lnTo>
                  <a:lnTo>
                    <a:pt x="296" y="112"/>
                  </a:lnTo>
                  <a:lnTo>
                    <a:pt x="313" y="106"/>
                  </a:lnTo>
                  <a:lnTo>
                    <a:pt x="328" y="103"/>
                  </a:lnTo>
                  <a:lnTo>
                    <a:pt x="343" y="103"/>
                  </a:lnTo>
                  <a:lnTo>
                    <a:pt x="361" y="103"/>
                  </a:lnTo>
                  <a:lnTo>
                    <a:pt x="379" y="106"/>
                  </a:lnTo>
                  <a:lnTo>
                    <a:pt x="400" y="109"/>
                  </a:lnTo>
                  <a:lnTo>
                    <a:pt x="406" y="115"/>
                  </a:lnTo>
                  <a:lnTo>
                    <a:pt x="409" y="118"/>
                  </a:lnTo>
                  <a:lnTo>
                    <a:pt x="415" y="124"/>
                  </a:lnTo>
                  <a:lnTo>
                    <a:pt x="418" y="130"/>
                  </a:lnTo>
                  <a:lnTo>
                    <a:pt x="418" y="136"/>
                  </a:lnTo>
                  <a:lnTo>
                    <a:pt x="418" y="145"/>
                  </a:lnTo>
                  <a:lnTo>
                    <a:pt x="415" y="151"/>
                  </a:lnTo>
                  <a:lnTo>
                    <a:pt x="409" y="157"/>
                  </a:lnTo>
                  <a:lnTo>
                    <a:pt x="403" y="154"/>
                  </a:lnTo>
                  <a:lnTo>
                    <a:pt x="397" y="145"/>
                  </a:lnTo>
                  <a:lnTo>
                    <a:pt x="388" y="139"/>
                  </a:lnTo>
                  <a:lnTo>
                    <a:pt x="376" y="133"/>
                  </a:lnTo>
                  <a:lnTo>
                    <a:pt x="367" y="127"/>
                  </a:lnTo>
                  <a:lnTo>
                    <a:pt x="358" y="124"/>
                  </a:lnTo>
                  <a:lnTo>
                    <a:pt x="349" y="124"/>
                  </a:lnTo>
                  <a:lnTo>
                    <a:pt x="346" y="130"/>
                  </a:lnTo>
                  <a:lnTo>
                    <a:pt x="349" y="136"/>
                  </a:lnTo>
                  <a:lnTo>
                    <a:pt x="352" y="139"/>
                  </a:lnTo>
                  <a:lnTo>
                    <a:pt x="358" y="142"/>
                  </a:lnTo>
                  <a:lnTo>
                    <a:pt x="361" y="142"/>
                  </a:lnTo>
                  <a:lnTo>
                    <a:pt x="364" y="145"/>
                  </a:lnTo>
                  <a:lnTo>
                    <a:pt x="370" y="148"/>
                  </a:lnTo>
                  <a:lnTo>
                    <a:pt x="373" y="157"/>
                  </a:lnTo>
                  <a:lnTo>
                    <a:pt x="376" y="172"/>
                  </a:lnTo>
                  <a:lnTo>
                    <a:pt x="370" y="181"/>
                  </a:lnTo>
                  <a:lnTo>
                    <a:pt x="361" y="190"/>
                  </a:lnTo>
                  <a:lnTo>
                    <a:pt x="352" y="196"/>
                  </a:lnTo>
                  <a:lnTo>
                    <a:pt x="340" y="202"/>
                  </a:lnTo>
                  <a:lnTo>
                    <a:pt x="313" y="211"/>
                  </a:lnTo>
                  <a:lnTo>
                    <a:pt x="281" y="217"/>
                  </a:lnTo>
                  <a:lnTo>
                    <a:pt x="245" y="223"/>
                  </a:lnTo>
                  <a:lnTo>
                    <a:pt x="215" y="226"/>
                  </a:lnTo>
                  <a:lnTo>
                    <a:pt x="185" y="229"/>
                  </a:lnTo>
                  <a:lnTo>
                    <a:pt x="167" y="232"/>
                  </a:lnTo>
                  <a:lnTo>
                    <a:pt x="149" y="235"/>
                  </a:lnTo>
                  <a:lnTo>
                    <a:pt x="134" y="241"/>
                  </a:lnTo>
                  <a:lnTo>
                    <a:pt x="119" y="247"/>
                  </a:lnTo>
                  <a:lnTo>
                    <a:pt x="104" y="253"/>
                  </a:lnTo>
                  <a:lnTo>
                    <a:pt x="92" y="259"/>
                  </a:lnTo>
                  <a:lnTo>
                    <a:pt x="77" y="265"/>
                  </a:lnTo>
                  <a:lnTo>
                    <a:pt x="62" y="268"/>
                  </a:lnTo>
                  <a:lnTo>
                    <a:pt x="47" y="271"/>
                  </a:lnTo>
                  <a:close/>
                </a:path>
              </a:pathLst>
            </a:custGeom>
            <a:solidFill>
              <a:srgbClr val="F3F8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6" name="Freeform 8"/>
            <p:cNvSpPr>
              <a:spLocks/>
            </p:cNvSpPr>
            <p:nvPr userDrawn="1"/>
          </p:nvSpPr>
          <p:spPr bwMode="auto">
            <a:xfrm>
              <a:off x="2577" y="3201"/>
              <a:ext cx="266" cy="292"/>
            </a:xfrm>
            <a:custGeom>
              <a:avLst/>
              <a:gdLst>
                <a:gd name="T0" fmla="*/ 185 w 266"/>
                <a:gd name="T1" fmla="*/ 292 h 292"/>
                <a:gd name="T2" fmla="*/ 158 w 266"/>
                <a:gd name="T3" fmla="*/ 289 h 292"/>
                <a:gd name="T4" fmla="*/ 131 w 266"/>
                <a:gd name="T5" fmla="*/ 286 h 292"/>
                <a:gd name="T6" fmla="*/ 104 w 266"/>
                <a:gd name="T7" fmla="*/ 277 h 292"/>
                <a:gd name="T8" fmla="*/ 80 w 266"/>
                <a:gd name="T9" fmla="*/ 268 h 292"/>
                <a:gd name="T10" fmla="*/ 60 w 266"/>
                <a:gd name="T11" fmla="*/ 253 h 292"/>
                <a:gd name="T12" fmla="*/ 42 w 266"/>
                <a:gd name="T13" fmla="*/ 238 h 292"/>
                <a:gd name="T14" fmla="*/ 24 w 266"/>
                <a:gd name="T15" fmla="*/ 217 h 292"/>
                <a:gd name="T16" fmla="*/ 12 w 266"/>
                <a:gd name="T17" fmla="*/ 196 h 292"/>
                <a:gd name="T18" fmla="*/ 3 w 266"/>
                <a:gd name="T19" fmla="*/ 166 h 292"/>
                <a:gd name="T20" fmla="*/ 0 w 266"/>
                <a:gd name="T21" fmla="*/ 139 h 292"/>
                <a:gd name="T22" fmla="*/ 3 w 266"/>
                <a:gd name="T23" fmla="*/ 118 h 292"/>
                <a:gd name="T24" fmla="*/ 9 w 266"/>
                <a:gd name="T25" fmla="*/ 96 h 292"/>
                <a:gd name="T26" fmla="*/ 21 w 266"/>
                <a:gd name="T27" fmla="*/ 78 h 292"/>
                <a:gd name="T28" fmla="*/ 36 w 266"/>
                <a:gd name="T29" fmla="*/ 63 h 292"/>
                <a:gd name="T30" fmla="*/ 57 w 266"/>
                <a:gd name="T31" fmla="*/ 45 h 292"/>
                <a:gd name="T32" fmla="*/ 77 w 266"/>
                <a:gd name="T33" fmla="*/ 27 h 292"/>
                <a:gd name="T34" fmla="*/ 80 w 266"/>
                <a:gd name="T35" fmla="*/ 24 h 292"/>
                <a:gd name="T36" fmla="*/ 83 w 266"/>
                <a:gd name="T37" fmla="*/ 21 h 292"/>
                <a:gd name="T38" fmla="*/ 86 w 266"/>
                <a:gd name="T39" fmla="*/ 15 h 292"/>
                <a:gd name="T40" fmla="*/ 89 w 266"/>
                <a:gd name="T41" fmla="*/ 12 h 292"/>
                <a:gd name="T42" fmla="*/ 92 w 266"/>
                <a:gd name="T43" fmla="*/ 6 h 292"/>
                <a:gd name="T44" fmla="*/ 95 w 266"/>
                <a:gd name="T45" fmla="*/ 3 h 292"/>
                <a:gd name="T46" fmla="*/ 95 w 266"/>
                <a:gd name="T47" fmla="*/ 0 h 292"/>
                <a:gd name="T48" fmla="*/ 98 w 266"/>
                <a:gd name="T49" fmla="*/ 0 h 292"/>
                <a:gd name="T50" fmla="*/ 110 w 266"/>
                <a:gd name="T51" fmla="*/ 27 h 292"/>
                <a:gd name="T52" fmla="*/ 125 w 266"/>
                <a:gd name="T53" fmla="*/ 51 h 292"/>
                <a:gd name="T54" fmla="*/ 140 w 266"/>
                <a:gd name="T55" fmla="*/ 72 h 292"/>
                <a:gd name="T56" fmla="*/ 161 w 266"/>
                <a:gd name="T57" fmla="*/ 90 h 292"/>
                <a:gd name="T58" fmla="*/ 182 w 266"/>
                <a:gd name="T59" fmla="*/ 106 h 292"/>
                <a:gd name="T60" fmla="*/ 206 w 266"/>
                <a:gd name="T61" fmla="*/ 115 h 292"/>
                <a:gd name="T62" fmla="*/ 233 w 266"/>
                <a:gd name="T63" fmla="*/ 121 h 292"/>
                <a:gd name="T64" fmla="*/ 266 w 266"/>
                <a:gd name="T65" fmla="*/ 121 h 292"/>
                <a:gd name="T66" fmla="*/ 260 w 266"/>
                <a:gd name="T67" fmla="*/ 139 h 292"/>
                <a:gd name="T68" fmla="*/ 254 w 266"/>
                <a:gd name="T69" fmla="*/ 157 h 292"/>
                <a:gd name="T70" fmla="*/ 248 w 266"/>
                <a:gd name="T71" fmla="*/ 175 h 292"/>
                <a:gd name="T72" fmla="*/ 242 w 266"/>
                <a:gd name="T73" fmla="*/ 190 h 292"/>
                <a:gd name="T74" fmla="*/ 239 w 266"/>
                <a:gd name="T75" fmla="*/ 208 h 292"/>
                <a:gd name="T76" fmla="*/ 239 w 266"/>
                <a:gd name="T77" fmla="*/ 226 h 292"/>
                <a:gd name="T78" fmla="*/ 239 w 266"/>
                <a:gd name="T79" fmla="*/ 244 h 292"/>
                <a:gd name="T80" fmla="*/ 248 w 266"/>
                <a:gd name="T81" fmla="*/ 265 h 292"/>
                <a:gd name="T82" fmla="*/ 248 w 266"/>
                <a:gd name="T83" fmla="*/ 265 h 292"/>
                <a:gd name="T84" fmla="*/ 248 w 266"/>
                <a:gd name="T85" fmla="*/ 268 h 292"/>
                <a:gd name="T86" fmla="*/ 248 w 266"/>
                <a:gd name="T87" fmla="*/ 268 h 292"/>
                <a:gd name="T88" fmla="*/ 248 w 266"/>
                <a:gd name="T89" fmla="*/ 268 h 292"/>
                <a:gd name="T90" fmla="*/ 248 w 266"/>
                <a:gd name="T91" fmla="*/ 268 h 292"/>
                <a:gd name="T92" fmla="*/ 248 w 266"/>
                <a:gd name="T93" fmla="*/ 268 h 292"/>
                <a:gd name="T94" fmla="*/ 248 w 266"/>
                <a:gd name="T95" fmla="*/ 271 h 292"/>
                <a:gd name="T96" fmla="*/ 245 w 266"/>
                <a:gd name="T97" fmla="*/ 271 h 292"/>
                <a:gd name="T98" fmla="*/ 239 w 266"/>
                <a:gd name="T99" fmla="*/ 274 h 292"/>
                <a:gd name="T100" fmla="*/ 230 w 266"/>
                <a:gd name="T101" fmla="*/ 277 h 292"/>
                <a:gd name="T102" fmla="*/ 224 w 266"/>
                <a:gd name="T103" fmla="*/ 280 h 292"/>
                <a:gd name="T104" fmla="*/ 215 w 266"/>
                <a:gd name="T105" fmla="*/ 283 h 292"/>
                <a:gd name="T106" fmla="*/ 206 w 266"/>
                <a:gd name="T107" fmla="*/ 286 h 292"/>
                <a:gd name="T108" fmla="*/ 200 w 266"/>
                <a:gd name="T109" fmla="*/ 289 h 292"/>
                <a:gd name="T110" fmla="*/ 191 w 266"/>
                <a:gd name="T111" fmla="*/ 289 h 292"/>
                <a:gd name="T112" fmla="*/ 185 w 266"/>
                <a:gd name="T113" fmla="*/ 292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66" h="292">
                  <a:moveTo>
                    <a:pt x="185" y="292"/>
                  </a:moveTo>
                  <a:lnTo>
                    <a:pt x="158" y="289"/>
                  </a:lnTo>
                  <a:lnTo>
                    <a:pt x="131" y="286"/>
                  </a:lnTo>
                  <a:lnTo>
                    <a:pt x="104" y="277"/>
                  </a:lnTo>
                  <a:lnTo>
                    <a:pt x="80" y="268"/>
                  </a:lnTo>
                  <a:lnTo>
                    <a:pt x="60" y="253"/>
                  </a:lnTo>
                  <a:lnTo>
                    <a:pt x="42" y="238"/>
                  </a:lnTo>
                  <a:lnTo>
                    <a:pt x="24" y="217"/>
                  </a:lnTo>
                  <a:lnTo>
                    <a:pt x="12" y="196"/>
                  </a:lnTo>
                  <a:lnTo>
                    <a:pt x="3" y="166"/>
                  </a:lnTo>
                  <a:lnTo>
                    <a:pt x="0" y="139"/>
                  </a:lnTo>
                  <a:lnTo>
                    <a:pt x="3" y="118"/>
                  </a:lnTo>
                  <a:lnTo>
                    <a:pt x="9" y="96"/>
                  </a:lnTo>
                  <a:lnTo>
                    <a:pt x="21" y="78"/>
                  </a:lnTo>
                  <a:lnTo>
                    <a:pt x="36" y="63"/>
                  </a:lnTo>
                  <a:lnTo>
                    <a:pt x="57" y="45"/>
                  </a:lnTo>
                  <a:lnTo>
                    <a:pt x="77" y="27"/>
                  </a:lnTo>
                  <a:lnTo>
                    <a:pt x="80" y="24"/>
                  </a:lnTo>
                  <a:lnTo>
                    <a:pt x="83" y="21"/>
                  </a:lnTo>
                  <a:lnTo>
                    <a:pt x="86" y="15"/>
                  </a:lnTo>
                  <a:lnTo>
                    <a:pt x="89" y="12"/>
                  </a:lnTo>
                  <a:lnTo>
                    <a:pt x="92" y="6"/>
                  </a:lnTo>
                  <a:lnTo>
                    <a:pt x="95" y="3"/>
                  </a:lnTo>
                  <a:lnTo>
                    <a:pt x="95" y="0"/>
                  </a:lnTo>
                  <a:lnTo>
                    <a:pt x="98" y="0"/>
                  </a:lnTo>
                  <a:lnTo>
                    <a:pt x="110" y="27"/>
                  </a:lnTo>
                  <a:lnTo>
                    <a:pt x="125" y="51"/>
                  </a:lnTo>
                  <a:lnTo>
                    <a:pt x="140" y="72"/>
                  </a:lnTo>
                  <a:lnTo>
                    <a:pt x="161" y="90"/>
                  </a:lnTo>
                  <a:lnTo>
                    <a:pt x="182" y="106"/>
                  </a:lnTo>
                  <a:lnTo>
                    <a:pt x="206" y="115"/>
                  </a:lnTo>
                  <a:lnTo>
                    <a:pt x="233" y="121"/>
                  </a:lnTo>
                  <a:lnTo>
                    <a:pt x="266" y="121"/>
                  </a:lnTo>
                  <a:lnTo>
                    <a:pt x="260" y="139"/>
                  </a:lnTo>
                  <a:lnTo>
                    <a:pt x="254" y="157"/>
                  </a:lnTo>
                  <a:lnTo>
                    <a:pt x="248" y="175"/>
                  </a:lnTo>
                  <a:lnTo>
                    <a:pt x="242" y="190"/>
                  </a:lnTo>
                  <a:lnTo>
                    <a:pt x="239" y="208"/>
                  </a:lnTo>
                  <a:lnTo>
                    <a:pt x="239" y="226"/>
                  </a:lnTo>
                  <a:lnTo>
                    <a:pt x="239" y="244"/>
                  </a:lnTo>
                  <a:lnTo>
                    <a:pt x="248" y="265"/>
                  </a:lnTo>
                  <a:lnTo>
                    <a:pt x="248" y="265"/>
                  </a:lnTo>
                  <a:lnTo>
                    <a:pt x="248" y="268"/>
                  </a:lnTo>
                  <a:lnTo>
                    <a:pt x="248" y="268"/>
                  </a:lnTo>
                  <a:lnTo>
                    <a:pt x="248" y="268"/>
                  </a:lnTo>
                  <a:lnTo>
                    <a:pt x="248" y="268"/>
                  </a:lnTo>
                  <a:lnTo>
                    <a:pt x="248" y="268"/>
                  </a:lnTo>
                  <a:lnTo>
                    <a:pt x="248" y="271"/>
                  </a:lnTo>
                  <a:lnTo>
                    <a:pt x="245" y="271"/>
                  </a:lnTo>
                  <a:lnTo>
                    <a:pt x="239" y="274"/>
                  </a:lnTo>
                  <a:lnTo>
                    <a:pt x="230" y="277"/>
                  </a:lnTo>
                  <a:lnTo>
                    <a:pt x="224" y="280"/>
                  </a:lnTo>
                  <a:lnTo>
                    <a:pt x="215" y="283"/>
                  </a:lnTo>
                  <a:lnTo>
                    <a:pt x="206" y="286"/>
                  </a:lnTo>
                  <a:lnTo>
                    <a:pt x="200" y="289"/>
                  </a:lnTo>
                  <a:lnTo>
                    <a:pt x="191" y="289"/>
                  </a:lnTo>
                  <a:lnTo>
                    <a:pt x="185" y="292"/>
                  </a:lnTo>
                  <a:close/>
                </a:path>
              </a:pathLst>
            </a:custGeom>
            <a:solidFill>
              <a:srgbClr val="D3D7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7" name="Freeform 9"/>
            <p:cNvSpPr>
              <a:spLocks/>
            </p:cNvSpPr>
            <p:nvPr userDrawn="1"/>
          </p:nvSpPr>
          <p:spPr bwMode="auto">
            <a:xfrm>
              <a:off x="2965" y="2808"/>
              <a:ext cx="332" cy="577"/>
            </a:xfrm>
            <a:custGeom>
              <a:avLst/>
              <a:gdLst>
                <a:gd name="T0" fmla="*/ 147 w 332"/>
                <a:gd name="T1" fmla="*/ 577 h 577"/>
                <a:gd name="T2" fmla="*/ 123 w 332"/>
                <a:gd name="T3" fmla="*/ 571 h 577"/>
                <a:gd name="T4" fmla="*/ 102 w 332"/>
                <a:gd name="T5" fmla="*/ 565 h 577"/>
                <a:gd name="T6" fmla="*/ 84 w 332"/>
                <a:gd name="T7" fmla="*/ 553 h 577"/>
                <a:gd name="T8" fmla="*/ 66 w 332"/>
                <a:gd name="T9" fmla="*/ 541 h 577"/>
                <a:gd name="T10" fmla="*/ 51 w 332"/>
                <a:gd name="T11" fmla="*/ 526 h 577"/>
                <a:gd name="T12" fmla="*/ 36 w 332"/>
                <a:gd name="T13" fmla="*/ 508 h 577"/>
                <a:gd name="T14" fmla="*/ 24 w 332"/>
                <a:gd name="T15" fmla="*/ 489 h 577"/>
                <a:gd name="T16" fmla="*/ 12 w 332"/>
                <a:gd name="T17" fmla="*/ 471 h 577"/>
                <a:gd name="T18" fmla="*/ 3 w 332"/>
                <a:gd name="T19" fmla="*/ 447 h 577"/>
                <a:gd name="T20" fmla="*/ 0 w 332"/>
                <a:gd name="T21" fmla="*/ 423 h 577"/>
                <a:gd name="T22" fmla="*/ 0 w 332"/>
                <a:gd name="T23" fmla="*/ 399 h 577"/>
                <a:gd name="T24" fmla="*/ 0 w 332"/>
                <a:gd name="T25" fmla="*/ 375 h 577"/>
                <a:gd name="T26" fmla="*/ 3 w 332"/>
                <a:gd name="T27" fmla="*/ 327 h 577"/>
                <a:gd name="T28" fmla="*/ 15 w 332"/>
                <a:gd name="T29" fmla="*/ 279 h 577"/>
                <a:gd name="T30" fmla="*/ 30 w 332"/>
                <a:gd name="T31" fmla="*/ 231 h 577"/>
                <a:gd name="T32" fmla="*/ 45 w 332"/>
                <a:gd name="T33" fmla="*/ 183 h 577"/>
                <a:gd name="T34" fmla="*/ 60 w 332"/>
                <a:gd name="T35" fmla="*/ 138 h 577"/>
                <a:gd name="T36" fmla="*/ 75 w 332"/>
                <a:gd name="T37" fmla="*/ 93 h 577"/>
                <a:gd name="T38" fmla="*/ 78 w 332"/>
                <a:gd name="T39" fmla="*/ 84 h 577"/>
                <a:gd name="T40" fmla="*/ 78 w 332"/>
                <a:gd name="T41" fmla="*/ 75 h 577"/>
                <a:gd name="T42" fmla="*/ 78 w 332"/>
                <a:gd name="T43" fmla="*/ 66 h 577"/>
                <a:gd name="T44" fmla="*/ 78 w 332"/>
                <a:gd name="T45" fmla="*/ 57 h 577"/>
                <a:gd name="T46" fmla="*/ 78 w 332"/>
                <a:gd name="T47" fmla="*/ 48 h 577"/>
                <a:gd name="T48" fmla="*/ 78 w 332"/>
                <a:gd name="T49" fmla="*/ 39 h 577"/>
                <a:gd name="T50" fmla="*/ 78 w 332"/>
                <a:gd name="T51" fmla="*/ 33 h 577"/>
                <a:gd name="T52" fmla="*/ 78 w 332"/>
                <a:gd name="T53" fmla="*/ 24 h 577"/>
                <a:gd name="T54" fmla="*/ 90 w 332"/>
                <a:gd name="T55" fmla="*/ 21 h 577"/>
                <a:gd name="T56" fmla="*/ 105 w 332"/>
                <a:gd name="T57" fmla="*/ 21 h 577"/>
                <a:gd name="T58" fmla="*/ 120 w 332"/>
                <a:gd name="T59" fmla="*/ 21 h 577"/>
                <a:gd name="T60" fmla="*/ 138 w 332"/>
                <a:gd name="T61" fmla="*/ 18 h 577"/>
                <a:gd name="T62" fmla="*/ 153 w 332"/>
                <a:gd name="T63" fmla="*/ 15 h 577"/>
                <a:gd name="T64" fmla="*/ 171 w 332"/>
                <a:gd name="T65" fmla="*/ 12 h 577"/>
                <a:gd name="T66" fmla="*/ 183 w 332"/>
                <a:gd name="T67" fmla="*/ 6 h 577"/>
                <a:gd name="T68" fmla="*/ 195 w 332"/>
                <a:gd name="T69" fmla="*/ 0 h 577"/>
                <a:gd name="T70" fmla="*/ 207 w 332"/>
                <a:gd name="T71" fmla="*/ 6 h 577"/>
                <a:gd name="T72" fmla="*/ 222 w 332"/>
                <a:gd name="T73" fmla="*/ 15 h 577"/>
                <a:gd name="T74" fmla="*/ 230 w 332"/>
                <a:gd name="T75" fmla="*/ 24 h 577"/>
                <a:gd name="T76" fmla="*/ 242 w 332"/>
                <a:gd name="T77" fmla="*/ 36 h 577"/>
                <a:gd name="T78" fmla="*/ 260 w 332"/>
                <a:gd name="T79" fmla="*/ 66 h 577"/>
                <a:gd name="T80" fmla="*/ 275 w 332"/>
                <a:gd name="T81" fmla="*/ 99 h 577"/>
                <a:gd name="T82" fmla="*/ 287 w 332"/>
                <a:gd name="T83" fmla="*/ 132 h 577"/>
                <a:gd name="T84" fmla="*/ 299 w 332"/>
                <a:gd name="T85" fmla="*/ 168 h 577"/>
                <a:gd name="T86" fmla="*/ 305 w 332"/>
                <a:gd name="T87" fmla="*/ 201 h 577"/>
                <a:gd name="T88" fmla="*/ 314 w 332"/>
                <a:gd name="T89" fmla="*/ 231 h 577"/>
                <a:gd name="T90" fmla="*/ 317 w 332"/>
                <a:gd name="T91" fmla="*/ 240 h 577"/>
                <a:gd name="T92" fmla="*/ 320 w 332"/>
                <a:gd name="T93" fmla="*/ 258 h 577"/>
                <a:gd name="T94" fmla="*/ 323 w 332"/>
                <a:gd name="T95" fmla="*/ 285 h 577"/>
                <a:gd name="T96" fmla="*/ 326 w 332"/>
                <a:gd name="T97" fmla="*/ 315 h 577"/>
                <a:gd name="T98" fmla="*/ 329 w 332"/>
                <a:gd name="T99" fmla="*/ 342 h 577"/>
                <a:gd name="T100" fmla="*/ 332 w 332"/>
                <a:gd name="T101" fmla="*/ 369 h 577"/>
                <a:gd name="T102" fmla="*/ 332 w 332"/>
                <a:gd name="T103" fmla="*/ 387 h 577"/>
                <a:gd name="T104" fmla="*/ 332 w 332"/>
                <a:gd name="T105" fmla="*/ 396 h 577"/>
                <a:gd name="T106" fmla="*/ 332 w 332"/>
                <a:gd name="T107" fmla="*/ 414 h 577"/>
                <a:gd name="T108" fmla="*/ 329 w 332"/>
                <a:gd name="T109" fmla="*/ 429 h 577"/>
                <a:gd name="T110" fmla="*/ 323 w 332"/>
                <a:gd name="T111" fmla="*/ 444 h 577"/>
                <a:gd name="T112" fmla="*/ 314 w 332"/>
                <a:gd name="T113" fmla="*/ 459 h 577"/>
                <a:gd name="T114" fmla="*/ 296 w 332"/>
                <a:gd name="T115" fmla="*/ 489 h 577"/>
                <a:gd name="T116" fmla="*/ 269 w 332"/>
                <a:gd name="T117" fmla="*/ 517 h 577"/>
                <a:gd name="T118" fmla="*/ 239 w 332"/>
                <a:gd name="T119" fmla="*/ 541 h 577"/>
                <a:gd name="T120" fmla="*/ 210 w 332"/>
                <a:gd name="T121" fmla="*/ 559 h 577"/>
                <a:gd name="T122" fmla="*/ 177 w 332"/>
                <a:gd name="T123" fmla="*/ 571 h 577"/>
                <a:gd name="T124" fmla="*/ 147 w 332"/>
                <a:gd name="T125" fmla="*/ 577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32" h="577">
                  <a:moveTo>
                    <a:pt x="147" y="577"/>
                  </a:moveTo>
                  <a:lnTo>
                    <a:pt x="123" y="571"/>
                  </a:lnTo>
                  <a:lnTo>
                    <a:pt x="102" y="565"/>
                  </a:lnTo>
                  <a:lnTo>
                    <a:pt x="84" y="553"/>
                  </a:lnTo>
                  <a:lnTo>
                    <a:pt x="66" y="541"/>
                  </a:lnTo>
                  <a:lnTo>
                    <a:pt x="51" y="526"/>
                  </a:lnTo>
                  <a:lnTo>
                    <a:pt x="36" y="508"/>
                  </a:lnTo>
                  <a:lnTo>
                    <a:pt x="24" y="489"/>
                  </a:lnTo>
                  <a:lnTo>
                    <a:pt x="12" y="471"/>
                  </a:lnTo>
                  <a:lnTo>
                    <a:pt x="3" y="447"/>
                  </a:lnTo>
                  <a:lnTo>
                    <a:pt x="0" y="423"/>
                  </a:lnTo>
                  <a:lnTo>
                    <a:pt x="0" y="399"/>
                  </a:lnTo>
                  <a:lnTo>
                    <a:pt x="0" y="375"/>
                  </a:lnTo>
                  <a:lnTo>
                    <a:pt x="3" y="327"/>
                  </a:lnTo>
                  <a:lnTo>
                    <a:pt x="15" y="279"/>
                  </a:lnTo>
                  <a:lnTo>
                    <a:pt x="30" y="231"/>
                  </a:lnTo>
                  <a:lnTo>
                    <a:pt x="45" y="183"/>
                  </a:lnTo>
                  <a:lnTo>
                    <a:pt x="60" y="138"/>
                  </a:lnTo>
                  <a:lnTo>
                    <a:pt x="75" y="93"/>
                  </a:lnTo>
                  <a:lnTo>
                    <a:pt x="78" y="84"/>
                  </a:lnTo>
                  <a:lnTo>
                    <a:pt x="78" y="75"/>
                  </a:lnTo>
                  <a:lnTo>
                    <a:pt x="78" y="66"/>
                  </a:lnTo>
                  <a:lnTo>
                    <a:pt x="78" y="57"/>
                  </a:lnTo>
                  <a:lnTo>
                    <a:pt x="78" y="48"/>
                  </a:lnTo>
                  <a:lnTo>
                    <a:pt x="78" y="39"/>
                  </a:lnTo>
                  <a:lnTo>
                    <a:pt x="78" y="33"/>
                  </a:lnTo>
                  <a:lnTo>
                    <a:pt x="78" y="24"/>
                  </a:lnTo>
                  <a:lnTo>
                    <a:pt x="90" y="21"/>
                  </a:lnTo>
                  <a:lnTo>
                    <a:pt x="105" y="21"/>
                  </a:lnTo>
                  <a:lnTo>
                    <a:pt x="120" y="21"/>
                  </a:lnTo>
                  <a:lnTo>
                    <a:pt x="138" y="18"/>
                  </a:lnTo>
                  <a:lnTo>
                    <a:pt x="153" y="15"/>
                  </a:lnTo>
                  <a:lnTo>
                    <a:pt x="171" y="12"/>
                  </a:lnTo>
                  <a:lnTo>
                    <a:pt x="183" y="6"/>
                  </a:lnTo>
                  <a:lnTo>
                    <a:pt x="195" y="0"/>
                  </a:lnTo>
                  <a:lnTo>
                    <a:pt x="207" y="6"/>
                  </a:lnTo>
                  <a:lnTo>
                    <a:pt x="222" y="15"/>
                  </a:lnTo>
                  <a:lnTo>
                    <a:pt x="230" y="24"/>
                  </a:lnTo>
                  <a:lnTo>
                    <a:pt x="242" y="36"/>
                  </a:lnTo>
                  <a:lnTo>
                    <a:pt x="260" y="66"/>
                  </a:lnTo>
                  <a:lnTo>
                    <a:pt x="275" y="99"/>
                  </a:lnTo>
                  <a:lnTo>
                    <a:pt x="287" y="132"/>
                  </a:lnTo>
                  <a:lnTo>
                    <a:pt x="299" y="168"/>
                  </a:lnTo>
                  <a:lnTo>
                    <a:pt x="305" y="201"/>
                  </a:lnTo>
                  <a:lnTo>
                    <a:pt x="314" y="231"/>
                  </a:lnTo>
                  <a:lnTo>
                    <a:pt x="317" y="240"/>
                  </a:lnTo>
                  <a:lnTo>
                    <a:pt x="320" y="258"/>
                  </a:lnTo>
                  <a:lnTo>
                    <a:pt x="323" y="285"/>
                  </a:lnTo>
                  <a:lnTo>
                    <a:pt x="326" y="315"/>
                  </a:lnTo>
                  <a:lnTo>
                    <a:pt x="329" y="342"/>
                  </a:lnTo>
                  <a:lnTo>
                    <a:pt x="332" y="369"/>
                  </a:lnTo>
                  <a:lnTo>
                    <a:pt x="332" y="387"/>
                  </a:lnTo>
                  <a:lnTo>
                    <a:pt x="332" y="396"/>
                  </a:lnTo>
                  <a:lnTo>
                    <a:pt x="332" y="414"/>
                  </a:lnTo>
                  <a:lnTo>
                    <a:pt x="329" y="429"/>
                  </a:lnTo>
                  <a:lnTo>
                    <a:pt x="323" y="444"/>
                  </a:lnTo>
                  <a:lnTo>
                    <a:pt x="314" y="459"/>
                  </a:lnTo>
                  <a:lnTo>
                    <a:pt x="296" y="489"/>
                  </a:lnTo>
                  <a:lnTo>
                    <a:pt x="269" y="517"/>
                  </a:lnTo>
                  <a:lnTo>
                    <a:pt x="239" y="541"/>
                  </a:lnTo>
                  <a:lnTo>
                    <a:pt x="210" y="559"/>
                  </a:lnTo>
                  <a:lnTo>
                    <a:pt x="177" y="571"/>
                  </a:lnTo>
                  <a:lnTo>
                    <a:pt x="147" y="577"/>
                  </a:lnTo>
                  <a:close/>
                </a:path>
              </a:pathLst>
            </a:custGeom>
            <a:solidFill>
              <a:srgbClr val="DEE4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8" name="Freeform 10"/>
            <p:cNvSpPr>
              <a:spLocks/>
            </p:cNvSpPr>
            <p:nvPr userDrawn="1"/>
          </p:nvSpPr>
          <p:spPr bwMode="auto">
            <a:xfrm>
              <a:off x="3139" y="3310"/>
              <a:ext cx="21" cy="21"/>
            </a:xfrm>
            <a:custGeom>
              <a:avLst/>
              <a:gdLst>
                <a:gd name="T0" fmla="*/ 12 w 21"/>
                <a:gd name="T1" fmla="*/ 21 h 21"/>
                <a:gd name="T2" fmla="*/ 9 w 21"/>
                <a:gd name="T3" fmla="*/ 21 h 21"/>
                <a:gd name="T4" fmla="*/ 9 w 21"/>
                <a:gd name="T5" fmla="*/ 21 h 21"/>
                <a:gd name="T6" fmla="*/ 9 w 21"/>
                <a:gd name="T7" fmla="*/ 21 h 21"/>
                <a:gd name="T8" fmla="*/ 6 w 21"/>
                <a:gd name="T9" fmla="*/ 21 h 21"/>
                <a:gd name="T10" fmla="*/ 6 w 21"/>
                <a:gd name="T11" fmla="*/ 21 h 21"/>
                <a:gd name="T12" fmla="*/ 6 w 21"/>
                <a:gd name="T13" fmla="*/ 21 h 21"/>
                <a:gd name="T14" fmla="*/ 6 w 21"/>
                <a:gd name="T15" fmla="*/ 21 h 21"/>
                <a:gd name="T16" fmla="*/ 6 w 21"/>
                <a:gd name="T17" fmla="*/ 21 h 21"/>
                <a:gd name="T18" fmla="*/ 0 w 21"/>
                <a:gd name="T19" fmla="*/ 12 h 21"/>
                <a:gd name="T20" fmla="*/ 0 w 21"/>
                <a:gd name="T21" fmla="*/ 6 h 21"/>
                <a:gd name="T22" fmla="*/ 3 w 21"/>
                <a:gd name="T23" fmla="*/ 0 h 21"/>
                <a:gd name="T24" fmla="*/ 9 w 21"/>
                <a:gd name="T25" fmla="*/ 0 h 21"/>
                <a:gd name="T26" fmla="*/ 12 w 21"/>
                <a:gd name="T27" fmla="*/ 0 h 21"/>
                <a:gd name="T28" fmla="*/ 18 w 21"/>
                <a:gd name="T29" fmla="*/ 3 h 21"/>
                <a:gd name="T30" fmla="*/ 21 w 21"/>
                <a:gd name="T31" fmla="*/ 9 h 21"/>
                <a:gd name="T32" fmla="*/ 21 w 21"/>
                <a:gd name="T33" fmla="*/ 18 h 21"/>
                <a:gd name="T34" fmla="*/ 21 w 21"/>
                <a:gd name="T35" fmla="*/ 21 h 21"/>
                <a:gd name="T36" fmla="*/ 18 w 21"/>
                <a:gd name="T37" fmla="*/ 21 h 21"/>
                <a:gd name="T38" fmla="*/ 18 w 21"/>
                <a:gd name="T39" fmla="*/ 21 h 21"/>
                <a:gd name="T40" fmla="*/ 18 w 21"/>
                <a:gd name="T41" fmla="*/ 21 h 21"/>
                <a:gd name="T42" fmla="*/ 15 w 21"/>
                <a:gd name="T43" fmla="*/ 21 h 21"/>
                <a:gd name="T44" fmla="*/ 15 w 21"/>
                <a:gd name="T45" fmla="*/ 21 h 21"/>
                <a:gd name="T46" fmla="*/ 12 w 21"/>
                <a:gd name="T47" fmla="*/ 21 h 21"/>
                <a:gd name="T48" fmla="*/ 12 w 21"/>
                <a:gd name="T49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1" h="21">
                  <a:moveTo>
                    <a:pt x="12" y="21"/>
                  </a:moveTo>
                  <a:lnTo>
                    <a:pt x="9" y="21"/>
                  </a:lnTo>
                  <a:lnTo>
                    <a:pt x="9" y="21"/>
                  </a:lnTo>
                  <a:lnTo>
                    <a:pt x="9" y="21"/>
                  </a:lnTo>
                  <a:lnTo>
                    <a:pt x="6" y="21"/>
                  </a:lnTo>
                  <a:lnTo>
                    <a:pt x="6" y="21"/>
                  </a:lnTo>
                  <a:lnTo>
                    <a:pt x="6" y="21"/>
                  </a:lnTo>
                  <a:lnTo>
                    <a:pt x="6" y="21"/>
                  </a:lnTo>
                  <a:lnTo>
                    <a:pt x="6" y="21"/>
                  </a:lnTo>
                  <a:lnTo>
                    <a:pt x="0" y="12"/>
                  </a:lnTo>
                  <a:lnTo>
                    <a:pt x="0" y="6"/>
                  </a:lnTo>
                  <a:lnTo>
                    <a:pt x="3" y="0"/>
                  </a:lnTo>
                  <a:lnTo>
                    <a:pt x="9" y="0"/>
                  </a:lnTo>
                  <a:lnTo>
                    <a:pt x="12" y="0"/>
                  </a:lnTo>
                  <a:lnTo>
                    <a:pt x="18" y="3"/>
                  </a:lnTo>
                  <a:lnTo>
                    <a:pt x="21" y="9"/>
                  </a:lnTo>
                  <a:lnTo>
                    <a:pt x="21" y="18"/>
                  </a:lnTo>
                  <a:lnTo>
                    <a:pt x="21" y="21"/>
                  </a:lnTo>
                  <a:lnTo>
                    <a:pt x="18" y="21"/>
                  </a:lnTo>
                  <a:lnTo>
                    <a:pt x="18" y="21"/>
                  </a:lnTo>
                  <a:lnTo>
                    <a:pt x="18" y="21"/>
                  </a:lnTo>
                  <a:lnTo>
                    <a:pt x="15" y="21"/>
                  </a:lnTo>
                  <a:lnTo>
                    <a:pt x="15" y="21"/>
                  </a:lnTo>
                  <a:lnTo>
                    <a:pt x="12" y="21"/>
                  </a:lnTo>
                  <a:lnTo>
                    <a:pt x="12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9" name="Freeform 11"/>
            <p:cNvSpPr>
              <a:spLocks/>
            </p:cNvSpPr>
            <p:nvPr userDrawn="1"/>
          </p:nvSpPr>
          <p:spPr bwMode="auto">
            <a:xfrm>
              <a:off x="3148" y="3319"/>
              <a:ext cx="6" cy="3"/>
            </a:xfrm>
            <a:custGeom>
              <a:avLst/>
              <a:gdLst>
                <a:gd name="T0" fmla="*/ 3 w 6"/>
                <a:gd name="T1" fmla="*/ 3 h 3"/>
                <a:gd name="T2" fmla="*/ 0 w 6"/>
                <a:gd name="T3" fmla="*/ 3 h 3"/>
                <a:gd name="T4" fmla="*/ 0 w 6"/>
                <a:gd name="T5" fmla="*/ 3 h 3"/>
                <a:gd name="T6" fmla="*/ 0 w 6"/>
                <a:gd name="T7" fmla="*/ 3 h 3"/>
                <a:gd name="T8" fmla="*/ 0 w 6"/>
                <a:gd name="T9" fmla="*/ 3 h 3"/>
                <a:gd name="T10" fmla="*/ 0 w 6"/>
                <a:gd name="T11" fmla="*/ 3 h 3"/>
                <a:gd name="T12" fmla="*/ 0 w 6"/>
                <a:gd name="T13" fmla="*/ 0 h 3"/>
                <a:gd name="T14" fmla="*/ 0 w 6"/>
                <a:gd name="T15" fmla="*/ 0 h 3"/>
                <a:gd name="T16" fmla="*/ 0 w 6"/>
                <a:gd name="T17" fmla="*/ 0 h 3"/>
                <a:gd name="T18" fmla="*/ 0 w 6"/>
                <a:gd name="T19" fmla="*/ 0 h 3"/>
                <a:gd name="T20" fmla="*/ 3 w 6"/>
                <a:gd name="T21" fmla="*/ 0 h 3"/>
                <a:gd name="T22" fmla="*/ 3 w 6"/>
                <a:gd name="T23" fmla="*/ 0 h 3"/>
                <a:gd name="T24" fmla="*/ 3 w 6"/>
                <a:gd name="T25" fmla="*/ 0 h 3"/>
                <a:gd name="T26" fmla="*/ 3 w 6"/>
                <a:gd name="T27" fmla="*/ 0 h 3"/>
                <a:gd name="T28" fmla="*/ 3 w 6"/>
                <a:gd name="T29" fmla="*/ 0 h 3"/>
                <a:gd name="T30" fmla="*/ 6 w 6"/>
                <a:gd name="T31" fmla="*/ 0 h 3"/>
                <a:gd name="T32" fmla="*/ 6 w 6"/>
                <a:gd name="T33" fmla="*/ 0 h 3"/>
                <a:gd name="T34" fmla="*/ 6 w 6"/>
                <a:gd name="T35" fmla="*/ 0 h 3"/>
                <a:gd name="T36" fmla="*/ 6 w 6"/>
                <a:gd name="T37" fmla="*/ 0 h 3"/>
                <a:gd name="T38" fmla="*/ 6 w 6"/>
                <a:gd name="T39" fmla="*/ 0 h 3"/>
                <a:gd name="T40" fmla="*/ 6 w 6"/>
                <a:gd name="T41" fmla="*/ 0 h 3"/>
                <a:gd name="T42" fmla="*/ 6 w 6"/>
                <a:gd name="T43" fmla="*/ 3 h 3"/>
                <a:gd name="T44" fmla="*/ 6 w 6"/>
                <a:gd name="T45" fmla="*/ 3 h 3"/>
                <a:gd name="T46" fmla="*/ 6 w 6"/>
                <a:gd name="T47" fmla="*/ 3 h 3"/>
                <a:gd name="T48" fmla="*/ 6 w 6"/>
                <a:gd name="T49" fmla="*/ 3 h 3"/>
                <a:gd name="T50" fmla="*/ 6 w 6"/>
                <a:gd name="T51" fmla="*/ 3 h 3"/>
                <a:gd name="T52" fmla="*/ 3 w 6"/>
                <a:gd name="T53" fmla="*/ 3 h 3"/>
                <a:gd name="T54" fmla="*/ 3 w 6"/>
                <a:gd name="T55" fmla="*/ 3 h 3"/>
                <a:gd name="T56" fmla="*/ 3 w 6"/>
                <a:gd name="T57" fmla="*/ 3 h 3"/>
                <a:gd name="T58" fmla="*/ 3 w 6"/>
                <a:gd name="T59" fmla="*/ 3 h 3"/>
                <a:gd name="T60" fmla="*/ 3 w 6"/>
                <a:gd name="T61" fmla="*/ 3 h 3"/>
                <a:gd name="T62" fmla="*/ 3 w 6"/>
                <a:gd name="T63" fmla="*/ 3 h 3"/>
                <a:gd name="T64" fmla="*/ 3 w 6"/>
                <a:gd name="T6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" h="3">
                  <a:moveTo>
                    <a:pt x="3" y="3"/>
                  </a:move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3"/>
                  </a:lnTo>
                  <a:lnTo>
                    <a:pt x="6" y="3"/>
                  </a:lnTo>
                  <a:lnTo>
                    <a:pt x="6" y="3"/>
                  </a:lnTo>
                  <a:lnTo>
                    <a:pt x="6" y="3"/>
                  </a:lnTo>
                  <a:lnTo>
                    <a:pt x="6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40" name="Freeform 12"/>
            <p:cNvSpPr>
              <a:spLocks/>
            </p:cNvSpPr>
            <p:nvPr userDrawn="1"/>
          </p:nvSpPr>
          <p:spPr bwMode="auto">
            <a:xfrm>
              <a:off x="2759" y="2829"/>
              <a:ext cx="275" cy="475"/>
            </a:xfrm>
            <a:custGeom>
              <a:avLst/>
              <a:gdLst>
                <a:gd name="T0" fmla="*/ 84 w 275"/>
                <a:gd name="T1" fmla="*/ 472 h 475"/>
                <a:gd name="T2" fmla="*/ 78 w 275"/>
                <a:gd name="T3" fmla="*/ 468 h 475"/>
                <a:gd name="T4" fmla="*/ 72 w 275"/>
                <a:gd name="T5" fmla="*/ 465 h 475"/>
                <a:gd name="T6" fmla="*/ 66 w 275"/>
                <a:gd name="T7" fmla="*/ 462 h 475"/>
                <a:gd name="T8" fmla="*/ 66 w 275"/>
                <a:gd name="T9" fmla="*/ 450 h 475"/>
                <a:gd name="T10" fmla="*/ 81 w 275"/>
                <a:gd name="T11" fmla="*/ 423 h 475"/>
                <a:gd name="T12" fmla="*/ 99 w 275"/>
                <a:gd name="T13" fmla="*/ 396 h 475"/>
                <a:gd name="T14" fmla="*/ 99 w 275"/>
                <a:gd name="T15" fmla="*/ 381 h 475"/>
                <a:gd name="T16" fmla="*/ 90 w 275"/>
                <a:gd name="T17" fmla="*/ 372 h 475"/>
                <a:gd name="T18" fmla="*/ 60 w 275"/>
                <a:gd name="T19" fmla="*/ 357 h 475"/>
                <a:gd name="T20" fmla="*/ 24 w 275"/>
                <a:gd name="T21" fmla="*/ 339 h 475"/>
                <a:gd name="T22" fmla="*/ 3 w 275"/>
                <a:gd name="T23" fmla="*/ 318 h 475"/>
                <a:gd name="T24" fmla="*/ 0 w 275"/>
                <a:gd name="T25" fmla="*/ 288 h 475"/>
                <a:gd name="T26" fmla="*/ 33 w 275"/>
                <a:gd name="T27" fmla="*/ 231 h 475"/>
                <a:gd name="T28" fmla="*/ 87 w 275"/>
                <a:gd name="T29" fmla="*/ 159 h 475"/>
                <a:gd name="T30" fmla="*/ 147 w 275"/>
                <a:gd name="T31" fmla="*/ 93 h 475"/>
                <a:gd name="T32" fmla="*/ 209 w 275"/>
                <a:gd name="T33" fmla="*/ 30 h 475"/>
                <a:gd name="T34" fmla="*/ 245 w 275"/>
                <a:gd name="T35" fmla="*/ 3 h 475"/>
                <a:gd name="T36" fmla="*/ 251 w 275"/>
                <a:gd name="T37" fmla="*/ 0 h 475"/>
                <a:gd name="T38" fmla="*/ 257 w 275"/>
                <a:gd name="T39" fmla="*/ 0 h 475"/>
                <a:gd name="T40" fmla="*/ 266 w 275"/>
                <a:gd name="T41" fmla="*/ 0 h 475"/>
                <a:gd name="T42" fmla="*/ 272 w 275"/>
                <a:gd name="T43" fmla="*/ 6 h 475"/>
                <a:gd name="T44" fmla="*/ 275 w 275"/>
                <a:gd name="T45" fmla="*/ 30 h 475"/>
                <a:gd name="T46" fmla="*/ 272 w 275"/>
                <a:gd name="T47" fmla="*/ 57 h 475"/>
                <a:gd name="T48" fmla="*/ 263 w 275"/>
                <a:gd name="T49" fmla="*/ 93 h 475"/>
                <a:gd name="T50" fmla="*/ 245 w 275"/>
                <a:gd name="T51" fmla="*/ 129 h 475"/>
                <a:gd name="T52" fmla="*/ 218 w 275"/>
                <a:gd name="T53" fmla="*/ 165 h 475"/>
                <a:gd name="T54" fmla="*/ 191 w 275"/>
                <a:gd name="T55" fmla="*/ 198 h 475"/>
                <a:gd name="T56" fmla="*/ 167 w 275"/>
                <a:gd name="T57" fmla="*/ 234 h 475"/>
                <a:gd name="T58" fmla="*/ 138 w 275"/>
                <a:gd name="T59" fmla="*/ 273 h 475"/>
                <a:gd name="T60" fmla="*/ 123 w 275"/>
                <a:gd name="T61" fmla="*/ 285 h 475"/>
                <a:gd name="T62" fmla="*/ 123 w 275"/>
                <a:gd name="T63" fmla="*/ 291 h 475"/>
                <a:gd name="T64" fmla="*/ 135 w 275"/>
                <a:gd name="T65" fmla="*/ 300 h 475"/>
                <a:gd name="T66" fmla="*/ 150 w 275"/>
                <a:gd name="T67" fmla="*/ 309 h 475"/>
                <a:gd name="T68" fmla="*/ 156 w 275"/>
                <a:gd name="T69" fmla="*/ 315 h 475"/>
                <a:gd name="T70" fmla="*/ 165 w 275"/>
                <a:gd name="T71" fmla="*/ 321 h 475"/>
                <a:gd name="T72" fmla="*/ 173 w 275"/>
                <a:gd name="T73" fmla="*/ 330 h 475"/>
                <a:gd name="T74" fmla="*/ 182 w 275"/>
                <a:gd name="T75" fmla="*/ 339 h 475"/>
                <a:gd name="T76" fmla="*/ 179 w 275"/>
                <a:gd name="T77" fmla="*/ 387 h 475"/>
                <a:gd name="T78" fmla="*/ 162 w 275"/>
                <a:gd name="T79" fmla="*/ 426 h 475"/>
                <a:gd name="T80" fmla="*/ 132 w 275"/>
                <a:gd name="T81" fmla="*/ 456 h 475"/>
                <a:gd name="T82" fmla="*/ 90 w 275"/>
                <a:gd name="T83" fmla="*/ 475 h 4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75" h="475">
                  <a:moveTo>
                    <a:pt x="90" y="475"/>
                  </a:moveTo>
                  <a:lnTo>
                    <a:pt x="84" y="472"/>
                  </a:lnTo>
                  <a:lnTo>
                    <a:pt x="81" y="472"/>
                  </a:lnTo>
                  <a:lnTo>
                    <a:pt x="78" y="468"/>
                  </a:lnTo>
                  <a:lnTo>
                    <a:pt x="75" y="468"/>
                  </a:lnTo>
                  <a:lnTo>
                    <a:pt x="72" y="465"/>
                  </a:lnTo>
                  <a:lnTo>
                    <a:pt x="69" y="465"/>
                  </a:lnTo>
                  <a:lnTo>
                    <a:pt x="66" y="462"/>
                  </a:lnTo>
                  <a:lnTo>
                    <a:pt x="63" y="459"/>
                  </a:lnTo>
                  <a:lnTo>
                    <a:pt x="66" y="450"/>
                  </a:lnTo>
                  <a:lnTo>
                    <a:pt x="72" y="435"/>
                  </a:lnTo>
                  <a:lnTo>
                    <a:pt x="81" y="423"/>
                  </a:lnTo>
                  <a:lnTo>
                    <a:pt x="90" y="408"/>
                  </a:lnTo>
                  <a:lnTo>
                    <a:pt x="99" y="396"/>
                  </a:lnTo>
                  <a:lnTo>
                    <a:pt x="102" y="387"/>
                  </a:lnTo>
                  <a:lnTo>
                    <a:pt x="99" y="381"/>
                  </a:lnTo>
                  <a:lnTo>
                    <a:pt x="96" y="375"/>
                  </a:lnTo>
                  <a:lnTo>
                    <a:pt x="90" y="372"/>
                  </a:lnTo>
                  <a:lnTo>
                    <a:pt x="81" y="369"/>
                  </a:lnTo>
                  <a:lnTo>
                    <a:pt x="60" y="357"/>
                  </a:lnTo>
                  <a:lnTo>
                    <a:pt x="39" y="348"/>
                  </a:lnTo>
                  <a:lnTo>
                    <a:pt x="24" y="339"/>
                  </a:lnTo>
                  <a:lnTo>
                    <a:pt x="12" y="330"/>
                  </a:lnTo>
                  <a:lnTo>
                    <a:pt x="3" y="318"/>
                  </a:lnTo>
                  <a:lnTo>
                    <a:pt x="0" y="306"/>
                  </a:lnTo>
                  <a:lnTo>
                    <a:pt x="0" y="288"/>
                  </a:lnTo>
                  <a:lnTo>
                    <a:pt x="9" y="264"/>
                  </a:lnTo>
                  <a:lnTo>
                    <a:pt x="33" y="231"/>
                  </a:lnTo>
                  <a:lnTo>
                    <a:pt x="60" y="195"/>
                  </a:lnTo>
                  <a:lnTo>
                    <a:pt x="87" y="159"/>
                  </a:lnTo>
                  <a:lnTo>
                    <a:pt x="117" y="126"/>
                  </a:lnTo>
                  <a:lnTo>
                    <a:pt x="147" y="93"/>
                  </a:lnTo>
                  <a:lnTo>
                    <a:pt x="176" y="60"/>
                  </a:lnTo>
                  <a:lnTo>
                    <a:pt x="209" y="30"/>
                  </a:lnTo>
                  <a:lnTo>
                    <a:pt x="242" y="3"/>
                  </a:lnTo>
                  <a:lnTo>
                    <a:pt x="245" y="3"/>
                  </a:lnTo>
                  <a:lnTo>
                    <a:pt x="248" y="0"/>
                  </a:lnTo>
                  <a:lnTo>
                    <a:pt x="251" y="0"/>
                  </a:lnTo>
                  <a:lnTo>
                    <a:pt x="254" y="0"/>
                  </a:lnTo>
                  <a:lnTo>
                    <a:pt x="257" y="0"/>
                  </a:lnTo>
                  <a:lnTo>
                    <a:pt x="260" y="0"/>
                  </a:lnTo>
                  <a:lnTo>
                    <a:pt x="266" y="0"/>
                  </a:lnTo>
                  <a:lnTo>
                    <a:pt x="269" y="0"/>
                  </a:lnTo>
                  <a:lnTo>
                    <a:pt x="272" y="6"/>
                  </a:lnTo>
                  <a:lnTo>
                    <a:pt x="275" y="18"/>
                  </a:lnTo>
                  <a:lnTo>
                    <a:pt x="275" y="30"/>
                  </a:lnTo>
                  <a:lnTo>
                    <a:pt x="275" y="42"/>
                  </a:lnTo>
                  <a:lnTo>
                    <a:pt x="272" y="57"/>
                  </a:lnTo>
                  <a:lnTo>
                    <a:pt x="269" y="75"/>
                  </a:lnTo>
                  <a:lnTo>
                    <a:pt x="263" y="93"/>
                  </a:lnTo>
                  <a:lnTo>
                    <a:pt x="260" y="111"/>
                  </a:lnTo>
                  <a:lnTo>
                    <a:pt x="245" y="129"/>
                  </a:lnTo>
                  <a:lnTo>
                    <a:pt x="233" y="147"/>
                  </a:lnTo>
                  <a:lnTo>
                    <a:pt x="218" y="165"/>
                  </a:lnTo>
                  <a:lnTo>
                    <a:pt x="206" y="180"/>
                  </a:lnTo>
                  <a:lnTo>
                    <a:pt x="191" y="198"/>
                  </a:lnTo>
                  <a:lnTo>
                    <a:pt x="179" y="216"/>
                  </a:lnTo>
                  <a:lnTo>
                    <a:pt x="167" y="234"/>
                  </a:lnTo>
                  <a:lnTo>
                    <a:pt x="153" y="252"/>
                  </a:lnTo>
                  <a:lnTo>
                    <a:pt x="138" y="273"/>
                  </a:lnTo>
                  <a:lnTo>
                    <a:pt x="129" y="279"/>
                  </a:lnTo>
                  <a:lnTo>
                    <a:pt x="123" y="285"/>
                  </a:lnTo>
                  <a:lnTo>
                    <a:pt x="123" y="288"/>
                  </a:lnTo>
                  <a:lnTo>
                    <a:pt x="123" y="291"/>
                  </a:lnTo>
                  <a:lnTo>
                    <a:pt x="129" y="294"/>
                  </a:lnTo>
                  <a:lnTo>
                    <a:pt x="135" y="300"/>
                  </a:lnTo>
                  <a:lnTo>
                    <a:pt x="141" y="303"/>
                  </a:lnTo>
                  <a:lnTo>
                    <a:pt x="150" y="309"/>
                  </a:lnTo>
                  <a:lnTo>
                    <a:pt x="153" y="312"/>
                  </a:lnTo>
                  <a:lnTo>
                    <a:pt x="156" y="315"/>
                  </a:lnTo>
                  <a:lnTo>
                    <a:pt x="162" y="318"/>
                  </a:lnTo>
                  <a:lnTo>
                    <a:pt x="165" y="321"/>
                  </a:lnTo>
                  <a:lnTo>
                    <a:pt x="170" y="324"/>
                  </a:lnTo>
                  <a:lnTo>
                    <a:pt x="173" y="330"/>
                  </a:lnTo>
                  <a:lnTo>
                    <a:pt x="176" y="336"/>
                  </a:lnTo>
                  <a:lnTo>
                    <a:pt x="182" y="339"/>
                  </a:lnTo>
                  <a:lnTo>
                    <a:pt x="182" y="363"/>
                  </a:lnTo>
                  <a:lnTo>
                    <a:pt x="179" y="387"/>
                  </a:lnTo>
                  <a:lnTo>
                    <a:pt x="173" y="408"/>
                  </a:lnTo>
                  <a:lnTo>
                    <a:pt x="162" y="426"/>
                  </a:lnTo>
                  <a:lnTo>
                    <a:pt x="147" y="444"/>
                  </a:lnTo>
                  <a:lnTo>
                    <a:pt x="132" y="456"/>
                  </a:lnTo>
                  <a:lnTo>
                    <a:pt x="111" y="468"/>
                  </a:lnTo>
                  <a:lnTo>
                    <a:pt x="90" y="475"/>
                  </a:lnTo>
                  <a:close/>
                </a:path>
              </a:pathLst>
            </a:custGeom>
            <a:solidFill>
              <a:srgbClr val="D3D7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41" name="Freeform 13"/>
            <p:cNvSpPr>
              <a:spLocks/>
            </p:cNvSpPr>
            <p:nvPr userDrawn="1"/>
          </p:nvSpPr>
          <p:spPr bwMode="auto">
            <a:xfrm>
              <a:off x="3219" y="2838"/>
              <a:ext cx="183" cy="336"/>
            </a:xfrm>
            <a:custGeom>
              <a:avLst/>
              <a:gdLst>
                <a:gd name="T0" fmla="*/ 123 w 183"/>
                <a:gd name="T1" fmla="*/ 333 h 336"/>
                <a:gd name="T2" fmla="*/ 114 w 183"/>
                <a:gd name="T3" fmla="*/ 330 h 336"/>
                <a:gd name="T4" fmla="*/ 105 w 183"/>
                <a:gd name="T5" fmla="*/ 330 h 336"/>
                <a:gd name="T6" fmla="*/ 96 w 183"/>
                <a:gd name="T7" fmla="*/ 330 h 336"/>
                <a:gd name="T8" fmla="*/ 90 w 183"/>
                <a:gd name="T9" fmla="*/ 324 h 336"/>
                <a:gd name="T10" fmla="*/ 84 w 183"/>
                <a:gd name="T11" fmla="*/ 294 h 336"/>
                <a:gd name="T12" fmla="*/ 78 w 183"/>
                <a:gd name="T13" fmla="*/ 258 h 336"/>
                <a:gd name="T14" fmla="*/ 75 w 183"/>
                <a:gd name="T15" fmla="*/ 228 h 336"/>
                <a:gd name="T16" fmla="*/ 75 w 183"/>
                <a:gd name="T17" fmla="*/ 213 h 336"/>
                <a:gd name="T18" fmla="*/ 81 w 183"/>
                <a:gd name="T19" fmla="*/ 201 h 336"/>
                <a:gd name="T20" fmla="*/ 93 w 183"/>
                <a:gd name="T21" fmla="*/ 195 h 336"/>
                <a:gd name="T22" fmla="*/ 105 w 183"/>
                <a:gd name="T23" fmla="*/ 186 h 336"/>
                <a:gd name="T24" fmla="*/ 111 w 183"/>
                <a:gd name="T25" fmla="*/ 180 h 336"/>
                <a:gd name="T26" fmla="*/ 111 w 183"/>
                <a:gd name="T27" fmla="*/ 177 h 336"/>
                <a:gd name="T28" fmla="*/ 108 w 183"/>
                <a:gd name="T29" fmla="*/ 174 h 336"/>
                <a:gd name="T30" fmla="*/ 108 w 183"/>
                <a:gd name="T31" fmla="*/ 174 h 336"/>
                <a:gd name="T32" fmla="*/ 102 w 183"/>
                <a:gd name="T33" fmla="*/ 171 h 336"/>
                <a:gd name="T34" fmla="*/ 90 w 183"/>
                <a:gd name="T35" fmla="*/ 165 h 336"/>
                <a:gd name="T36" fmla="*/ 78 w 183"/>
                <a:gd name="T37" fmla="*/ 159 h 336"/>
                <a:gd name="T38" fmla="*/ 69 w 183"/>
                <a:gd name="T39" fmla="*/ 153 h 336"/>
                <a:gd name="T40" fmla="*/ 57 w 183"/>
                <a:gd name="T41" fmla="*/ 135 h 336"/>
                <a:gd name="T42" fmla="*/ 45 w 183"/>
                <a:gd name="T43" fmla="*/ 102 h 336"/>
                <a:gd name="T44" fmla="*/ 33 w 183"/>
                <a:gd name="T45" fmla="*/ 72 h 336"/>
                <a:gd name="T46" fmla="*/ 21 w 183"/>
                <a:gd name="T47" fmla="*/ 39 h 336"/>
                <a:gd name="T48" fmla="*/ 12 w 183"/>
                <a:gd name="T49" fmla="*/ 21 h 336"/>
                <a:gd name="T50" fmla="*/ 6 w 183"/>
                <a:gd name="T51" fmla="*/ 15 h 336"/>
                <a:gd name="T52" fmla="*/ 3 w 183"/>
                <a:gd name="T53" fmla="*/ 9 h 336"/>
                <a:gd name="T54" fmla="*/ 0 w 183"/>
                <a:gd name="T55" fmla="*/ 3 h 336"/>
                <a:gd name="T56" fmla="*/ 18 w 183"/>
                <a:gd name="T57" fmla="*/ 0 h 336"/>
                <a:gd name="T58" fmla="*/ 54 w 183"/>
                <a:gd name="T59" fmla="*/ 9 h 336"/>
                <a:gd name="T60" fmla="*/ 87 w 183"/>
                <a:gd name="T61" fmla="*/ 27 h 336"/>
                <a:gd name="T62" fmla="*/ 123 w 183"/>
                <a:gd name="T63" fmla="*/ 54 h 336"/>
                <a:gd name="T64" fmla="*/ 150 w 183"/>
                <a:gd name="T65" fmla="*/ 84 h 336"/>
                <a:gd name="T66" fmla="*/ 171 w 183"/>
                <a:gd name="T67" fmla="*/ 120 h 336"/>
                <a:gd name="T68" fmla="*/ 183 w 183"/>
                <a:gd name="T69" fmla="*/ 156 h 336"/>
                <a:gd name="T70" fmla="*/ 183 w 183"/>
                <a:gd name="T71" fmla="*/ 195 h 336"/>
                <a:gd name="T72" fmla="*/ 171 w 183"/>
                <a:gd name="T73" fmla="*/ 216 h 336"/>
                <a:gd name="T74" fmla="*/ 159 w 183"/>
                <a:gd name="T75" fmla="*/ 234 h 336"/>
                <a:gd name="T76" fmla="*/ 144 w 183"/>
                <a:gd name="T77" fmla="*/ 252 h 336"/>
                <a:gd name="T78" fmla="*/ 138 w 183"/>
                <a:gd name="T79" fmla="*/ 270 h 336"/>
                <a:gd name="T80" fmla="*/ 150 w 183"/>
                <a:gd name="T81" fmla="*/ 282 h 336"/>
                <a:gd name="T82" fmla="*/ 165 w 183"/>
                <a:gd name="T83" fmla="*/ 294 h 336"/>
                <a:gd name="T84" fmla="*/ 168 w 183"/>
                <a:gd name="T85" fmla="*/ 309 h 336"/>
                <a:gd name="T86" fmla="*/ 159 w 183"/>
                <a:gd name="T87" fmla="*/ 324 h 336"/>
                <a:gd name="T88" fmla="*/ 147 w 183"/>
                <a:gd name="T89" fmla="*/ 333 h 336"/>
                <a:gd name="T90" fmla="*/ 141 w 183"/>
                <a:gd name="T91" fmla="*/ 333 h 336"/>
                <a:gd name="T92" fmla="*/ 138 w 183"/>
                <a:gd name="T93" fmla="*/ 336 h 336"/>
                <a:gd name="T94" fmla="*/ 132 w 183"/>
                <a:gd name="T9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83" h="336">
                  <a:moveTo>
                    <a:pt x="129" y="336"/>
                  </a:moveTo>
                  <a:lnTo>
                    <a:pt x="123" y="333"/>
                  </a:lnTo>
                  <a:lnTo>
                    <a:pt x="117" y="330"/>
                  </a:lnTo>
                  <a:lnTo>
                    <a:pt x="114" y="330"/>
                  </a:lnTo>
                  <a:lnTo>
                    <a:pt x="108" y="330"/>
                  </a:lnTo>
                  <a:lnTo>
                    <a:pt x="105" y="330"/>
                  </a:lnTo>
                  <a:lnTo>
                    <a:pt x="102" y="330"/>
                  </a:lnTo>
                  <a:lnTo>
                    <a:pt x="96" y="330"/>
                  </a:lnTo>
                  <a:lnTo>
                    <a:pt x="90" y="330"/>
                  </a:lnTo>
                  <a:lnTo>
                    <a:pt x="90" y="324"/>
                  </a:lnTo>
                  <a:lnTo>
                    <a:pt x="87" y="312"/>
                  </a:lnTo>
                  <a:lnTo>
                    <a:pt x="84" y="294"/>
                  </a:lnTo>
                  <a:lnTo>
                    <a:pt x="81" y="276"/>
                  </a:lnTo>
                  <a:lnTo>
                    <a:pt x="78" y="258"/>
                  </a:lnTo>
                  <a:lnTo>
                    <a:pt x="78" y="240"/>
                  </a:lnTo>
                  <a:lnTo>
                    <a:pt x="75" y="228"/>
                  </a:lnTo>
                  <a:lnTo>
                    <a:pt x="75" y="222"/>
                  </a:lnTo>
                  <a:lnTo>
                    <a:pt x="75" y="213"/>
                  </a:lnTo>
                  <a:lnTo>
                    <a:pt x="78" y="207"/>
                  </a:lnTo>
                  <a:lnTo>
                    <a:pt x="81" y="201"/>
                  </a:lnTo>
                  <a:lnTo>
                    <a:pt x="87" y="198"/>
                  </a:lnTo>
                  <a:lnTo>
                    <a:pt x="93" y="195"/>
                  </a:lnTo>
                  <a:lnTo>
                    <a:pt x="99" y="192"/>
                  </a:lnTo>
                  <a:lnTo>
                    <a:pt x="105" y="186"/>
                  </a:lnTo>
                  <a:lnTo>
                    <a:pt x="111" y="183"/>
                  </a:lnTo>
                  <a:lnTo>
                    <a:pt x="111" y="180"/>
                  </a:lnTo>
                  <a:lnTo>
                    <a:pt x="111" y="180"/>
                  </a:lnTo>
                  <a:lnTo>
                    <a:pt x="111" y="177"/>
                  </a:lnTo>
                  <a:lnTo>
                    <a:pt x="111" y="177"/>
                  </a:lnTo>
                  <a:lnTo>
                    <a:pt x="108" y="174"/>
                  </a:lnTo>
                  <a:lnTo>
                    <a:pt x="108" y="174"/>
                  </a:lnTo>
                  <a:lnTo>
                    <a:pt x="108" y="174"/>
                  </a:lnTo>
                  <a:lnTo>
                    <a:pt x="108" y="171"/>
                  </a:lnTo>
                  <a:lnTo>
                    <a:pt x="102" y="171"/>
                  </a:lnTo>
                  <a:lnTo>
                    <a:pt x="96" y="168"/>
                  </a:lnTo>
                  <a:lnTo>
                    <a:pt x="90" y="165"/>
                  </a:lnTo>
                  <a:lnTo>
                    <a:pt x="84" y="162"/>
                  </a:lnTo>
                  <a:lnTo>
                    <a:pt x="78" y="159"/>
                  </a:lnTo>
                  <a:lnTo>
                    <a:pt x="72" y="156"/>
                  </a:lnTo>
                  <a:lnTo>
                    <a:pt x="69" y="153"/>
                  </a:lnTo>
                  <a:lnTo>
                    <a:pt x="66" y="150"/>
                  </a:lnTo>
                  <a:lnTo>
                    <a:pt x="57" y="135"/>
                  </a:lnTo>
                  <a:lnTo>
                    <a:pt x="51" y="120"/>
                  </a:lnTo>
                  <a:lnTo>
                    <a:pt x="45" y="102"/>
                  </a:lnTo>
                  <a:lnTo>
                    <a:pt x="39" y="87"/>
                  </a:lnTo>
                  <a:lnTo>
                    <a:pt x="33" y="72"/>
                  </a:lnTo>
                  <a:lnTo>
                    <a:pt x="27" y="54"/>
                  </a:lnTo>
                  <a:lnTo>
                    <a:pt x="21" y="39"/>
                  </a:lnTo>
                  <a:lnTo>
                    <a:pt x="15" y="27"/>
                  </a:lnTo>
                  <a:lnTo>
                    <a:pt x="12" y="21"/>
                  </a:lnTo>
                  <a:lnTo>
                    <a:pt x="9" y="18"/>
                  </a:lnTo>
                  <a:lnTo>
                    <a:pt x="6" y="15"/>
                  </a:lnTo>
                  <a:lnTo>
                    <a:pt x="6" y="12"/>
                  </a:lnTo>
                  <a:lnTo>
                    <a:pt x="3" y="9"/>
                  </a:lnTo>
                  <a:lnTo>
                    <a:pt x="3" y="6"/>
                  </a:lnTo>
                  <a:lnTo>
                    <a:pt x="0" y="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36" y="3"/>
                  </a:lnTo>
                  <a:lnTo>
                    <a:pt x="54" y="9"/>
                  </a:lnTo>
                  <a:lnTo>
                    <a:pt x="72" y="18"/>
                  </a:lnTo>
                  <a:lnTo>
                    <a:pt x="87" y="27"/>
                  </a:lnTo>
                  <a:lnTo>
                    <a:pt x="105" y="39"/>
                  </a:lnTo>
                  <a:lnTo>
                    <a:pt x="123" y="54"/>
                  </a:lnTo>
                  <a:lnTo>
                    <a:pt x="138" y="69"/>
                  </a:lnTo>
                  <a:lnTo>
                    <a:pt x="150" y="84"/>
                  </a:lnTo>
                  <a:lnTo>
                    <a:pt x="162" y="102"/>
                  </a:lnTo>
                  <a:lnTo>
                    <a:pt x="171" y="120"/>
                  </a:lnTo>
                  <a:lnTo>
                    <a:pt x="177" y="138"/>
                  </a:lnTo>
                  <a:lnTo>
                    <a:pt x="183" y="156"/>
                  </a:lnTo>
                  <a:lnTo>
                    <a:pt x="183" y="174"/>
                  </a:lnTo>
                  <a:lnTo>
                    <a:pt x="183" y="195"/>
                  </a:lnTo>
                  <a:lnTo>
                    <a:pt x="177" y="213"/>
                  </a:lnTo>
                  <a:lnTo>
                    <a:pt x="171" y="216"/>
                  </a:lnTo>
                  <a:lnTo>
                    <a:pt x="165" y="225"/>
                  </a:lnTo>
                  <a:lnTo>
                    <a:pt x="159" y="234"/>
                  </a:lnTo>
                  <a:lnTo>
                    <a:pt x="150" y="243"/>
                  </a:lnTo>
                  <a:lnTo>
                    <a:pt x="144" y="252"/>
                  </a:lnTo>
                  <a:lnTo>
                    <a:pt x="141" y="261"/>
                  </a:lnTo>
                  <a:lnTo>
                    <a:pt x="138" y="270"/>
                  </a:lnTo>
                  <a:lnTo>
                    <a:pt x="141" y="276"/>
                  </a:lnTo>
                  <a:lnTo>
                    <a:pt x="150" y="282"/>
                  </a:lnTo>
                  <a:lnTo>
                    <a:pt x="159" y="288"/>
                  </a:lnTo>
                  <a:lnTo>
                    <a:pt x="165" y="294"/>
                  </a:lnTo>
                  <a:lnTo>
                    <a:pt x="168" y="303"/>
                  </a:lnTo>
                  <a:lnTo>
                    <a:pt x="168" y="309"/>
                  </a:lnTo>
                  <a:lnTo>
                    <a:pt x="165" y="315"/>
                  </a:lnTo>
                  <a:lnTo>
                    <a:pt x="159" y="324"/>
                  </a:lnTo>
                  <a:lnTo>
                    <a:pt x="150" y="333"/>
                  </a:lnTo>
                  <a:lnTo>
                    <a:pt x="147" y="333"/>
                  </a:lnTo>
                  <a:lnTo>
                    <a:pt x="144" y="333"/>
                  </a:lnTo>
                  <a:lnTo>
                    <a:pt x="141" y="333"/>
                  </a:lnTo>
                  <a:lnTo>
                    <a:pt x="141" y="336"/>
                  </a:lnTo>
                  <a:lnTo>
                    <a:pt x="138" y="336"/>
                  </a:lnTo>
                  <a:lnTo>
                    <a:pt x="135" y="336"/>
                  </a:lnTo>
                  <a:lnTo>
                    <a:pt x="132" y="336"/>
                  </a:lnTo>
                  <a:lnTo>
                    <a:pt x="129" y="336"/>
                  </a:lnTo>
                  <a:close/>
                </a:path>
              </a:pathLst>
            </a:custGeom>
            <a:solidFill>
              <a:srgbClr val="F3F8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42" name="Freeform 14"/>
            <p:cNvSpPr>
              <a:spLocks/>
            </p:cNvSpPr>
            <p:nvPr userDrawn="1"/>
          </p:nvSpPr>
          <p:spPr bwMode="auto">
            <a:xfrm>
              <a:off x="2562" y="1537"/>
              <a:ext cx="882" cy="1283"/>
            </a:xfrm>
            <a:custGeom>
              <a:avLst/>
              <a:gdLst>
                <a:gd name="T0" fmla="*/ 122 w 882"/>
                <a:gd name="T1" fmla="*/ 1148 h 1283"/>
                <a:gd name="T2" fmla="*/ 45 w 882"/>
                <a:gd name="T3" fmla="*/ 1190 h 1283"/>
                <a:gd name="T4" fmla="*/ 54 w 882"/>
                <a:gd name="T5" fmla="*/ 1118 h 1283"/>
                <a:gd name="T6" fmla="*/ 36 w 882"/>
                <a:gd name="T7" fmla="*/ 1088 h 1283"/>
                <a:gd name="T8" fmla="*/ 101 w 882"/>
                <a:gd name="T9" fmla="*/ 1003 h 1283"/>
                <a:gd name="T10" fmla="*/ 69 w 882"/>
                <a:gd name="T11" fmla="*/ 979 h 1283"/>
                <a:gd name="T12" fmla="*/ 155 w 882"/>
                <a:gd name="T13" fmla="*/ 922 h 1283"/>
                <a:gd name="T14" fmla="*/ 221 w 882"/>
                <a:gd name="T15" fmla="*/ 922 h 1283"/>
                <a:gd name="T16" fmla="*/ 224 w 882"/>
                <a:gd name="T17" fmla="*/ 919 h 1283"/>
                <a:gd name="T18" fmla="*/ 146 w 882"/>
                <a:gd name="T19" fmla="*/ 883 h 1283"/>
                <a:gd name="T20" fmla="*/ 191 w 882"/>
                <a:gd name="T21" fmla="*/ 733 h 1283"/>
                <a:gd name="T22" fmla="*/ 179 w 882"/>
                <a:gd name="T23" fmla="*/ 715 h 1283"/>
                <a:gd name="T24" fmla="*/ 87 w 882"/>
                <a:gd name="T25" fmla="*/ 676 h 1283"/>
                <a:gd name="T26" fmla="*/ 12 w 882"/>
                <a:gd name="T27" fmla="*/ 292 h 1283"/>
                <a:gd name="T28" fmla="*/ 48 w 882"/>
                <a:gd name="T29" fmla="*/ 117 h 1283"/>
                <a:gd name="T30" fmla="*/ 158 w 882"/>
                <a:gd name="T31" fmla="*/ 252 h 1283"/>
                <a:gd name="T32" fmla="*/ 224 w 882"/>
                <a:gd name="T33" fmla="*/ 649 h 1283"/>
                <a:gd name="T34" fmla="*/ 230 w 882"/>
                <a:gd name="T35" fmla="*/ 694 h 1283"/>
                <a:gd name="T36" fmla="*/ 281 w 882"/>
                <a:gd name="T37" fmla="*/ 649 h 1283"/>
                <a:gd name="T38" fmla="*/ 376 w 882"/>
                <a:gd name="T39" fmla="*/ 601 h 1283"/>
                <a:gd name="T40" fmla="*/ 454 w 882"/>
                <a:gd name="T41" fmla="*/ 580 h 1283"/>
                <a:gd name="T42" fmla="*/ 445 w 882"/>
                <a:gd name="T43" fmla="*/ 559 h 1283"/>
                <a:gd name="T44" fmla="*/ 430 w 882"/>
                <a:gd name="T45" fmla="*/ 562 h 1283"/>
                <a:gd name="T46" fmla="*/ 457 w 882"/>
                <a:gd name="T47" fmla="*/ 346 h 1283"/>
                <a:gd name="T48" fmla="*/ 526 w 882"/>
                <a:gd name="T49" fmla="*/ 105 h 1283"/>
                <a:gd name="T50" fmla="*/ 547 w 882"/>
                <a:gd name="T51" fmla="*/ 0 h 1283"/>
                <a:gd name="T52" fmla="*/ 598 w 882"/>
                <a:gd name="T53" fmla="*/ 75 h 1283"/>
                <a:gd name="T54" fmla="*/ 672 w 882"/>
                <a:gd name="T55" fmla="*/ 412 h 1283"/>
                <a:gd name="T56" fmla="*/ 607 w 882"/>
                <a:gd name="T57" fmla="*/ 598 h 1283"/>
                <a:gd name="T58" fmla="*/ 595 w 882"/>
                <a:gd name="T59" fmla="*/ 610 h 1283"/>
                <a:gd name="T60" fmla="*/ 648 w 882"/>
                <a:gd name="T61" fmla="*/ 667 h 1283"/>
                <a:gd name="T62" fmla="*/ 636 w 882"/>
                <a:gd name="T63" fmla="*/ 766 h 1283"/>
                <a:gd name="T64" fmla="*/ 625 w 882"/>
                <a:gd name="T65" fmla="*/ 799 h 1283"/>
                <a:gd name="T66" fmla="*/ 675 w 882"/>
                <a:gd name="T67" fmla="*/ 757 h 1283"/>
                <a:gd name="T68" fmla="*/ 705 w 882"/>
                <a:gd name="T69" fmla="*/ 745 h 1283"/>
                <a:gd name="T70" fmla="*/ 735 w 882"/>
                <a:gd name="T71" fmla="*/ 775 h 1283"/>
                <a:gd name="T72" fmla="*/ 810 w 882"/>
                <a:gd name="T73" fmla="*/ 763 h 1283"/>
                <a:gd name="T74" fmla="*/ 768 w 882"/>
                <a:gd name="T75" fmla="*/ 826 h 1283"/>
                <a:gd name="T76" fmla="*/ 831 w 882"/>
                <a:gd name="T77" fmla="*/ 832 h 1283"/>
                <a:gd name="T78" fmla="*/ 819 w 882"/>
                <a:gd name="T79" fmla="*/ 880 h 1283"/>
                <a:gd name="T80" fmla="*/ 837 w 882"/>
                <a:gd name="T81" fmla="*/ 949 h 1283"/>
                <a:gd name="T82" fmla="*/ 777 w 882"/>
                <a:gd name="T83" fmla="*/ 964 h 1283"/>
                <a:gd name="T84" fmla="*/ 804 w 882"/>
                <a:gd name="T85" fmla="*/ 1009 h 1283"/>
                <a:gd name="T86" fmla="*/ 723 w 882"/>
                <a:gd name="T87" fmla="*/ 1009 h 1283"/>
                <a:gd name="T88" fmla="*/ 726 w 882"/>
                <a:gd name="T89" fmla="*/ 1019 h 1283"/>
                <a:gd name="T90" fmla="*/ 738 w 882"/>
                <a:gd name="T91" fmla="*/ 1034 h 1283"/>
                <a:gd name="T92" fmla="*/ 699 w 882"/>
                <a:gd name="T93" fmla="*/ 1052 h 1283"/>
                <a:gd name="T94" fmla="*/ 642 w 882"/>
                <a:gd name="T95" fmla="*/ 1040 h 1283"/>
                <a:gd name="T96" fmla="*/ 657 w 882"/>
                <a:gd name="T97" fmla="*/ 1127 h 1283"/>
                <a:gd name="T98" fmla="*/ 589 w 882"/>
                <a:gd name="T99" fmla="*/ 1235 h 1283"/>
                <a:gd name="T100" fmla="*/ 418 w 882"/>
                <a:gd name="T101" fmla="*/ 1241 h 1283"/>
                <a:gd name="T102" fmla="*/ 356 w 882"/>
                <a:gd name="T103" fmla="*/ 1199 h 1283"/>
                <a:gd name="T104" fmla="*/ 329 w 882"/>
                <a:gd name="T105" fmla="*/ 1253 h 1283"/>
                <a:gd name="T106" fmla="*/ 287 w 882"/>
                <a:gd name="T107" fmla="*/ 1250 h 1283"/>
                <a:gd name="T108" fmla="*/ 251 w 882"/>
                <a:gd name="T109" fmla="*/ 1241 h 1283"/>
                <a:gd name="T110" fmla="*/ 206 w 882"/>
                <a:gd name="T111" fmla="*/ 1265 h 1283"/>
                <a:gd name="T112" fmla="*/ 194 w 882"/>
                <a:gd name="T113" fmla="*/ 1280 h 1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82" h="1283">
                  <a:moveTo>
                    <a:pt x="194" y="1283"/>
                  </a:moveTo>
                  <a:lnTo>
                    <a:pt x="176" y="1268"/>
                  </a:lnTo>
                  <a:lnTo>
                    <a:pt x="164" y="1253"/>
                  </a:lnTo>
                  <a:lnTo>
                    <a:pt x="152" y="1238"/>
                  </a:lnTo>
                  <a:lnTo>
                    <a:pt x="140" y="1223"/>
                  </a:lnTo>
                  <a:lnTo>
                    <a:pt x="134" y="1205"/>
                  </a:lnTo>
                  <a:lnTo>
                    <a:pt x="128" y="1187"/>
                  </a:lnTo>
                  <a:lnTo>
                    <a:pt x="122" y="1169"/>
                  </a:lnTo>
                  <a:lnTo>
                    <a:pt x="122" y="1148"/>
                  </a:lnTo>
                  <a:lnTo>
                    <a:pt x="110" y="1142"/>
                  </a:lnTo>
                  <a:lnTo>
                    <a:pt x="101" y="1142"/>
                  </a:lnTo>
                  <a:lnTo>
                    <a:pt x="90" y="1148"/>
                  </a:lnTo>
                  <a:lnTo>
                    <a:pt x="81" y="1154"/>
                  </a:lnTo>
                  <a:lnTo>
                    <a:pt x="72" y="1166"/>
                  </a:lnTo>
                  <a:lnTo>
                    <a:pt x="63" y="1175"/>
                  </a:lnTo>
                  <a:lnTo>
                    <a:pt x="54" y="1187"/>
                  </a:lnTo>
                  <a:lnTo>
                    <a:pt x="48" y="1193"/>
                  </a:lnTo>
                  <a:lnTo>
                    <a:pt x="45" y="1190"/>
                  </a:lnTo>
                  <a:lnTo>
                    <a:pt x="45" y="1184"/>
                  </a:lnTo>
                  <a:lnTo>
                    <a:pt x="48" y="1175"/>
                  </a:lnTo>
                  <a:lnTo>
                    <a:pt x="51" y="1163"/>
                  </a:lnTo>
                  <a:lnTo>
                    <a:pt x="54" y="1154"/>
                  </a:lnTo>
                  <a:lnTo>
                    <a:pt x="60" y="1142"/>
                  </a:lnTo>
                  <a:lnTo>
                    <a:pt x="63" y="1136"/>
                  </a:lnTo>
                  <a:lnTo>
                    <a:pt x="63" y="1130"/>
                  </a:lnTo>
                  <a:lnTo>
                    <a:pt x="60" y="1121"/>
                  </a:lnTo>
                  <a:lnTo>
                    <a:pt x="54" y="1118"/>
                  </a:lnTo>
                  <a:lnTo>
                    <a:pt x="51" y="1118"/>
                  </a:lnTo>
                  <a:lnTo>
                    <a:pt x="45" y="1118"/>
                  </a:lnTo>
                  <a:lnTo>
                    <a:pt x="39" y="1121"/>
                  </a:lnTo>
                  <a:lnTo>
                    <a:pt x="33" y="1121"/>
                  </a:lnTo>
                  <a:lnTo>
                    <a:pt x="30" y="1124"/>
                  </a:lnTo>
                  <a:lnTo>
                    <a:pt x="27" y="1124"/>
                  </a:lnTo>
                  <a:lnTo>
                    <a:pt x="27" y="1112"/>
                  </a:lnTo>
                  <a:lnTo>
                    <a:pt x="30" y="1100"/>
                  </a:lnTo>
                  <a:lnTo>
                    <a:pt x="36" y="1088"/>
                  </a:lnTo>
                  <a:lnTo>
                    <a:pt x="45" y="1073"/>
                  </a:lnTo>
                  <a:lnTo>
                    <a:pt x="54" y="1061"/>
                  </a:lnTo>
                  <a:lnTo>
                    <a:pt x="63" y="1052"/>
                  </a:lnTo>
                  <a:lnTo>
                    <a:pt x="72" y="1040"/>
                  </a:lnTo>
                  <a:lnTo>
                    <a:pt x="78" y="1034"/>
                  </a:lnTo>
                  <a:lnTo>
                    <a:pt x="90" y="1025"/>
                  </a:lnTo>
                  <a:lnTo>
                    <a:pt x="95" y="1015"/>
                  </a:lnTo>
                  <a:lnTo>
                    <a:pt x="101" y="1009"/>
                  </a:lnTo>
                  <a:lnTo>
                    <a:pt x="101" y="1003"/>
                  </a:lnTo>
                  <a:lnTo>
                    <a:pt x="98" y="997"/>
                  </a:lnTo>
                  <a:lnTo>
                    <a:pt x="92" y="991"/>
                  </a:lnTo>
                  <a:lnTo>
                    <a:pt x="81" y="988"/>
                  </a:lnTo>
                  <a:lnTo>
                    <a:pt x="69" y="982"/>
                  </a:lnTo>
                  <a:lnTo>
                    <a:pt x="69" y="982"/>
                  </a:lnTo>
                  <a:lnTo>
                    <a:pt x="69" y="982"/>
                  </a:lnTo>
                  <a:lnTo>
                    <a:pt x="69" y="982"/>
                  </a:lnTo>
                  <a:lnTo>
                    <a:pt x="69" y="982"/>
                  </a:lnTo>
                  <a:lnTo>
                    <a:pt x="69" y="979"/>
                  </a:lnTo>
                  <a:lnTo>
                    <a:pt x="69" y="979"/>
                  </a:lnTo>
                  <a:lnTo>
                    <a:pt x="69" y="979"/>
                  </a:lnTo>
                  <a:lnTo>
                    <a:pt x="69" y="979"/>
                  </a:lnTo>
                  <a:lnTo>
                    <a:pt x="84" y="964"/>
                  </a:lnTo>
                  <a:lnTo>
                    <a:pt x="98" y="952"/>
                  </a:lnTo>
                  <a:lnTo>
                    <a:pt x="110" y="940"/>
                  </a:lnTo>
                  <a:lnTo>
                    <a:pt x="125" y="934"/>
                  </a:lnTo>
                  <a:lnTo>
                    <a:pt x="140" y="928"/>
                  </a:lnTo>
                  <a:lnTo>
                    <a:pt x="155" y="922"/>
                  </a:lnTo>
                  <a:lnTo>
                    <a:pt x="173" y="922"/>
                  </a:lnTo>
                  <a:lnTo>
                    <a:pt x="194" y="919"/>
                  </a:lnTo>
                  <a:lnTo>
                    <a:pt x="197" y="919"/>
                  </a:lnTo>
                  <a:lnTo>
                    <a:pt x="200" y="919"/>
                  </a:lnTo>
                  <a:lnTo>
                    <a:pt x="203" y="922"/>
                  </a:lnTo>
                  <a:lnTo>
                    <a:pt x="206" y="922"/>
                  </a:lnTo>
                  <a:lnTo>
                    <a:pt x="212" y="922"/>
                  </a:lnTo>
                  <a:lnTo>
                    <a:pt x="215" y="922"/>
                  </a:lnTo>
                  <a:lnTo>
                    <a:pt x="221" y="922"/>
                  </a:lnTo>
                  <a:lnTo>
                    <a:pt x="224" y="922"/>
                  </a:lnTo>
                  <a:lnTo>
                    <a:pt x="224" y="922"/>
                  </a:lnTo>
                  <a:lnTo>
                    <a:pt x="224" y="922"/>
                  </a:lnTo>
                  <a:lnTo>
                    <a:pt x="224" y="922"/>
                  </a:lnTo>
                  <a:lnTo>
                    <a:pt x="224" y="919"/>
                  </a:lnTo>
                  <a:lnTo>
                    <a:pt x="224" y="919"/>
                  </a:lnTo>
                  <a:lnTo>
                    <a:pt x="224" y="919"/>
                  </a:lnTo>
                  <a:lnTo>
                    <a:pt x="224" y="919"/>
                  </a:lnTo>
                  <a:lnTo>
                    <a:pt x="224" y="919"/>
                  </a:lnTo>
                  <a:lnTo>
                    <a:pt x="215" y="913"/>
                  </a:lnTo>
                  <a:lnTo>
                    <a:pt x="206" y="907"/>
                  </a:lnTo>
                  <a:lnTo>
                    <a:pt x="197" y="907"/>
                  </a:lnTo>
                  <a:lnTo>
                    <a:pt x="191" y="904"/>
                  </a:lnTo>
                  <a:lnTo>
                    <a:pt x="182" y="904"/>
                  </a:lnTo>
                  <a:lnTo>
                    <a:pt x="173" y="904"/>
                  </a:lnTo>
                  <a:lnTo>
                    <a:pt x="164" y="904"/>
                  </a:lnTo>
                  <a:lnTo>
                    <a:pt x="152" y="904"/>
                  </a:lnTo>
                  <a:lnTo>
                    <a:pt x="146" y="883"/>
                  </a:lnTo>
                  <a:lnTo>
                    <a:pt x="143" y="859"/>
                  </a:lnTo>
                  <a:lnTo>
                    <a:pt x="143" y="838"/>
                  </a:lnTo>
                  <a:lnTo>
                    <a:pt x="146" y="814"/>
                  </a:lnTo>
                  <a:lnTo>
                    <a:pt x="149" y="793"/>
                  </a:lnTo>
                  <a:lnTo>
                    <a:pt x="158" y="772"/>
                  </a:lnTo>
                  <a:lnTo>
                    <a:pt x="170" y="754"/>
                  </a:lnTo>
                  <a:lnTo>
                    <a:pt x="185" y="736"/>
                  </a:lnTo>
                  <a:lnTo>
                    <a:pt x="188" y="736"/>
                  </a:lnTo>
                  <a:lnTo>
                    <a:pt x="191" y="733"/>
                  </a:lnTo>
                  <a:lnTo>
                    <a:pt x="194" y="730"/>
                  </a:lnTo>
                  <a:lnTo>
                    <a:pt x="194" y="727"/>
                  </a:lnTo>
                  <a:lnTo>
                    <a:pt x="197" y="724"/>
                  </a:lnTo>
                  <a:lnTo>
                    <a:pt x="197" y="721"/>
                  </a:lnTo>
                  <a:lnTo>
                    <a:pt x="200" y="718"/>
                  </a:lnTo>
                  <a:lnTo>
                    <a:pt x="200" y="715"/>
                  </a:lnTo>
                  <a:lnTo>
                    <a:pt x="194" y="712"/>
                  </a:lnTo>
                  <a:lnTo>
                    <a:pt x="185" y="712"/>
                  </a:lnTo>
                  <a:lnTo>
                    <a:pt x="179" y="715"/>
                  </a:lnTo>
                  <a:lnTo>
                    <a:pt x="173" y="721"/>
                  </a:lnTo>
                  <a:lnTo>
                    <a:pt x="170" y="724"/>
                  </a:lnTo>
                  <a:lnTo>
                    <a:pt x="164" y="730"/>
                  </a:lnTo>
                  <a:lnTo>
                    <a:pt x="158" y="733"/>
                  </a:lnTo>
                  <a:lnTo>
                    <a:pt x="155" y="736"/>
                  </a:lnTo>
                  <a:lnTo>
                    <a:pt x="134" y="724"/>
                  </a:lnTo>
                  <a:lnTo>
                    <a:pt x="116" y="709"/>
                  </a:lnTo>
                  <a:lnTo>
                    <a:pt x="101" y="694"/>
                  </a:lnTo>
                  <a:lnTo>
                    <a:pt x="87" y="676"/>
                  </a:lnTo>
                  <a:lnTo>
                    <a:pt x="60" y="634"/>
                  </a:lnTo>
                  <a:lnTo>
                    <a:pt x="39" y="586"/>
                  </a:lnTo>
                  <a:lnTo>
                    <a:pt x="21" y="538"/>
                  </a:lnTo>
                  <a:lnTo>
                    <a:pt x="9" y="490"/>
                  </a:lnTo>
                  <a:lnTo>
                    <a:pt x="3" y="442"/>
                  </a:lnTo>
                  <a:lnTo>
                    <a:pt x="0" y="400"/>
                  </a:lnTo>
                  <a:lnTo>
                    <a:pt x="3" y="364"/>
                  </a:lnTo>
                  <a:lnTo>
                    <a:pt x="6" y="328"/>
                  </a:lnTo>
                  <a:lnTo>
                    <a:pt x="12" y="292"/>
                  </a:lnTo>
                  <a:lnTo>
                    <a:pt x="18" y="258"/>
                  </a:lnTo>
                  <a:lnTo>
                    <a:pt x="24" y="225"/>
                  </a:lnTo>
                  <a:lnTo>
                    <a:pt x="33" y="189"/>
                  </a:lnTo>
                  <a:lnTo>
                    <a:pt x="39" y="156"/>
                  </a:lnTo>
                  <a:lnTo>
                    <a:pt x="48" y="123"/>
                  </a:lnTo>
                  <a:lnTo>
                    <a:pt x="48" y="120"/>
                  </a:lnTo>
                  <a:lnTo>
                    <a:pt x="48" y="120"/>
                  </a:lnTo>
                  <a:lnTo>
                    <a:pt x="48" y="120"/>
                  </a:lnTo>
                  <a:lnTo>
                    <a:pt x="48" y="117"/>
                  </a:lnTo>
                  <a:lnTo>
                    <a:pt x="48" y="117"/>
                  </a:lnTo>
                  <a:lnTo>
                    <a:pt x="51" y="117"/>
                  </a:lnTo>
                  <a:lnTo>
                    <a:pt x="51" y="117"/>
                  </a:lnTo>
                  <a:lnTo>
                    <a:pt x="51" y="117"/>
                  </a:lnTo>
                  <a:lnTo>
                    <a:pt x="78" y="141"/>
                  </a:lnTo>
                  <a:lnTo>
                    <a:pt x="104" y="165"/>
                  </a:lnTo>
                  <a:lnTo>
                    <a:pt x="125" y="192"/>
                  </a:lnTo>
                  <a:lnTo>
                    <a:pt x="143" y="222"/>
                  </a:lnTo>
                  <a:lnTo>
                    <a:pt x="158" y="252"/>
                  </a:lnTo>
                  <a:lnTo>
                    <a:pt x="173" y="286"/>
                  </a:lnTo>
                  <a:lnTo>
                    <a:pt x="185" y="319"/>
                  </a:lnTo>
                  <a:lnTo>
                    <a:pt x="194" y="352"/>
                  </a:lnTo>
                  <a:lnTo>
                    <a:pt x="206" y="424"/>
                  </a:lnTo>
                  <a:lnTo>
                    <a:pt x="215" y="493"/>
                  </a:lnTo>
                  <a:lnTo>
                    <a:pt x="221" y="565"/>
                  </a:lnTo>
                  <a:lnTo>
                    <a:pt x="227" y="634"/>
                  </a:lnTo>
                  <a:lnTo>
                    <a:pt x="227" y="643"/>
                  </a:lnTo>
                  <a:lnTo>
                    <a:pt x="224" y="649"/>
                  </a:lnTo>
                  <a:lnTo>
                    <a:pt x="224" y="655"/>
                  </a:lnTo>
                  <a:lnTo>
                    <a:pt x="224" y="664"/>
                  </a:lnTo>
                  <a:lnTo>
                    <a:pt x="224" y="673"/>
                  </a:lnTo>
                  <a:lnTo>
                    <a:pt x="224" y="679"/>
                  </a:lnTo>
                  <a:lnTo>
                    <a:pt x="224" y="688"/>
                  </a:lnTo>
                  <a:lnTo>
                    <a:pt x="227" y="694"/>
                  </a:lnTo>
                  <a:lnTo>
                    <a:pt x="227" y="694"/>
                  </a:lnTo>
                  <a:lnTo>
                    <a:pt x="227" y="694"/>
                  </a:lnTo>
                  <a:lnTo>
                    <a:pt x="230" y="694"/>
                  </a:lnTo>
                  <a:lnTo>
                    <a:pt x="230" y="694"/>
                  </a:lnTo>
                  <a:lnTo>
                    <a:pt x="233" y="694"/>
                  </a:lnTo>
                  <a:lnTo>
                    <a:pt x="233" y="694"/>
                  </a:lnTo>
                  <a:lnTo>
                    <a:pt x="233" y="694"/>
                  </a:lnTo>
                  <a:lnTo>
                    <a:pt x="236" y="694"/>
                  </a:lnTo>
                  <a:lnTo>
                    <a:pt x="242" y="685"/>
                  </a:lnTo>
                  <a:lnTo>
                    <a:pt x="251" y="673"/>
                  </a:lnTo>
                  <a:lnTo>
                    <a:pt x="266" y="661"/>
                  </a:lnTo>
                  <a:lnTo>
                    <a:pt x="281" y="649"/>
                  </a:lnTo>
                  <a:lnTo>
                    <a:pt x="293" y="640"/>
                  </a:lnTo>
                  <a:lnTo>
                    <a:pt x="308" y="631"/>
                  </a:lnTo>
                  <a:lnTo>
                    <a:pt x="320" y="625"/>
                  </a:lnTo>
                  <a:lnTo>
                    <a:pt x="326" y="622"/>
                  </a:lnTo>
                  <a:lnTo>
                    <a:pt x="338" y="616"/>
                  </a:lnTo>
                  <a:lnTo>
                    <a:pt x="347" y="613"/>
                  </a:lnTo>
                  <a:lnTo>
                    <a:pt x="356" y="610"/>
                  </a:lnTo>
                  <a:lnTo>
                    <a:pt x="367" y="604"/>
                  </a:lnTo>
                  <a:lnTo>
                    <a:pt x="376" y="601"/>
                  </a:lnTo>
                  <a:lnTo>
                    <a:pt x="385" y="598"/>
                  </a:lnTo>
                  <a:lnTo>
                    <a:pt x="397" y="592"/>
                  </a:lnTo>
                  <a:lnTo>
                    <a:pt x="406" y="589"/>
                  </a:lnTo>
                  <a:lnTo>
                    <a:pt x="415" y="589"/>
                  </a:lnTo>
                  <a:lnTo>
                    <a:pt x="421" y="586"/>
                  </a:lnTo>
                  <a:lnTo>
                    <a:pt x="430" y="586"/>
                  </a:lnTo>
                  <a:lnTo>
                    <a:pt x="439" y="583"/>
                  </a:lnTo>
                  <a:lnTo>
                    <a:pt x="448" y="583"/>
                  </a:lnTo>
                  <a:lnTo>
                    <a:pt x="454" y="580"/>
                  </a:lnTo>
                  <a:lnTo>
                    <a:pt x="463" y="577"/>
                  </a:lnTo>
                  <a:lnTo>
                    <a:pt x="469" y="574"/>
                  </a:lnTo>
                  <a:lnTo>
                    <a:pt x="469" y="568"/>
                  </a:lnTo>
                  <a:lnTo>
                    <a:pt x="466" y="565"/>
                  </a:lnTo>
                  <a:lnTo>
                    <a:pt x="463" y="562"/>
                  </a:lnTo>
                  <a:lnTo>
                    <a:pt x="460" y="559"/>
                  </a:lnTo>
                  <a:lnTo>
                    <a:pt x="454" y="559"/>
                  </a:lnTo>
                  <a:lnTo>
                    <a:pt x="451" y="559"/>
                  </a:lnTo>
                  <a:lnTo>
                    <a:pt x="445" y="559"/>
                  </a:lnTo>
                  <a:lnTo>
                    <a:pt x="442" y="559"/>
                  </a:lnTo>
                  <a:lnTo>
                    <a:pt x="442" y="559"/>
                  </a:lnTo>
                  <a:lnTo>
                    <a:pt x="439" y="559"/>
                  </a:lnTo>
                  <a:lnTo>
                    <a:pt x="436" y="559"/>
                  </a:lnTo>
                  <a:lnTo>
                    <a:pt x="436" y="562"/>
                  </a:lnTo>
                  <a:lnTo>
                    <a:pt x="433" y="562"/>
                  </a:lnTo>
                  <a:lnTo>
                    <a:pt x="430" y="562"/>
                  </a:lnTo>
                  <a:lnTo>
                    <a:pt x="430" y="562"/>
                  </a:lnTo>
                  <a:lnTo>
                    <a:pt x="430" y="562"/>
                  </a:lnTo>
                  <a:lnTo>
                    <a:pt x="421" y="544"/>
                  </a:lnTo>
                  <a:lnTo>
                    <a:pt x="415" y="520"/>
                  </a:lnTo>
                  <a:lnTo>
                    <a:pt x="418" y="496"/>
                  </a:lnTo>
                  <a:lnTo>
                    <a:pt x="421" y="469"/>
                  </a:lnTo>
                  <a:lnTo>
                    <a:pt x="424" y="439"/>
                  </a:lnTo>
                  <a:lnTo>
                    <a:pt x="430" y="415"/>
                  </a:lnTo>
                  <a:lnTo>
                    <a:pt x="436" y="391"/>
                  </a:lnTo>
                  <a:lnTo>
                    <a:pt x="442" y="376"/>
                  </a:lnTo>
                  <a:lnTo>
                    <a:pt x="457" y="346"/>
                  </a:lnTo>
                  <a:lnTo>
                    <a:pt x="469" y="316"/>
                  </a:lnTo>
                  <a:lnTo>
                    <a:pt x="478" y="289"/>
                  </a:lnTo>
                  <a:lnTo>
                    <a:pt x="490" y="258"/>
                  </a:lnTo>
                  <a:lnTo>
                    <a:pt x="499" y="231"/>
                  </a:lnTo>
                  <a:lnTo>
                    <a:pt x="508" y="201"/>
                  </a:lnTo>
                  <a:lnTo>
                    <a:pt x="514" y="171"/>
                  </a:lnTo>
                  <a:lnTo>
                    <a:pt x="523" y="141"/>
                  </a:lnTo>
                  <a:lnTo>
                    <a:pt x="526" y="123"/>
                  </a:lnTo>
                  <a:lnTo>
                    <a:pt x="526" y="105"/>
                  </a:lnTo>
                  <a:lnTo>
                    <a:pt x="529" y="87"/>
                  </a:lnTo>
                  <a:lnTo>
                    <a:pt x="532" y="69"/>
                  </a:lnTo>
                  <a:lnTo>
                    <a:pt x="535" y="51"/>
                  </a:lnTo>
                  <a:lnTo>
                    <a:pt x="538" y="33"/>
                  </a:lnTo>
                  <a:lnTo>
                    <a:pt x="541" y="18"/>
                  </a:lnTo>
                  <a:lnTo>
                    <a:pt x="547" y="0"/>
                  </a:lnTo>
                  <a:lnTo>
                    <a:pt x="547" y="0"/>
                  </a:lnTo>
                  <a:lnTo>
                    <a:pt x="547" y="0"/>
                  </a:lnTo>
                  <a:lnTo>
                    <a:pt x="547" y="0"/>
                  </a:lnTo>
                  <a:lnTo>
                    <a:pt x="547" y="0"/>
                  </a:lnTo>
                  <a:lnTo>
                    <a:pt x="547" y="0"/>
                  </a:lnTo>
                  <a:lnTo>
                    <a:pt x="547" y="0"/>
                  </a:lnTo>
                  <a:lnTo>
                    <a:pt x="547" y="0"/>
                  </a:lnTo>
                  <a:lnTo>
                    <a:pt x="547" y="0"/>
                  </a:lnTo>
                  <a:lnTo>
                    <a:pt x="562" y="15"/>
                  </a:lnTo>
                  <a:lnTo>
                    <a:pt x="574" y="33"/>
                  </a:lnTo>
                  <a:lnTo>
                    <a:pt x="586" y="54"/>
                  </a:lnTo>
                  <a:lnTo>
                    <a:pt x="598" y="75"/>
                  </a:lnTo>
                  <a:lnTo>
                    <a:pt x="607" y="96"/>
                  </a:lnTo>
                  <a:lnTo>
                    <a:pt x="616" y="117"/>
                  </a:lnTo>
                  <a:lnTo>
                    <a:pt x="625" y="138"/>
                  </a:lnTo>
                  <a:lnTo>
                    <a:pt x="633" y="159"/>
                  </a:lnTo>
                  <a:lnTo>
                    <a:pt x="645" y="210"/>
                  </a:lnTo>
                  <a:lnTo>
                    <a:pt x="657" y="264"/>
                  </a:lnTo>
                  <a:lnTo>
                    <a:pt x="666" y="325"/>
                  </a:lnTo>
                  <a:lnTo>
                    <a:pt x="672" y="382"/>
                  </a:lnTo>
                  <a:lnTo>
                    <a:pt x="672" y="412"/>
                  </a:lnTo>
                  <a:lnTo>
                    <a:pt x="669" y="442"/>
                  </a:lnTo>
                  <a:lnTo>
                    <a:pt x="666" y="469"/>
                  </a:lnTo>
                  <a:lnTo>
                    <a:pt x="660" y="499"/>
                  </a:lnTo>
                  <a:lnTo>
                    <a:pt x="654" y="526"/>
                  </a:lnTo>
                  <a:lnTo>
                    <a:pt x="642" y="550"/>
                  </a:lnTo>
                  <a:lnTo>
                    <a:pt x="631" y="574"/>
                  </a:lnTo>
                  <a:lnTo>
                    <a:pt x="616" y="598"/>
                  </a:lnTo>
                  <a:lnTo>
                    <a:pt x="610" y="598"/>
                  </a:lnTo>
                  <a:lnTo>
                    <a:pt x="607" y="598"/>
                  </a:lnTo>
                  <a:lnTo>
                    <a:pt x="604" y="598"/>
                  </a:lnTo>
                  <a:lnTo>
                    <a:pt x="604" y="598"/>
                  </a:lnTo>
                  <a:lnTo>
                    <a:pt x="601" y="601"/>
                  </a:lnTo>
                  <a:lnTo>
                    <a:pt x="598" y="601"/>
                  </a:lnTo>
                  <a:lnTo>
                    <a:pt x="598" y="601"/>
                  </a:lnTo>
                  <a:lnTo>
                    <a:pt x="595" y="604"/>
                  </a:lnTo>
                  <a:lnTo>
                    <a:pt x="595" y="607"/>
                  </a:lnTo>
                  <a:lnTo>
                    <a:pt x="595" y="610"/>
                  </a:lnTo>
                  <a:lnTo>
                    <a:pt x="595" y="610"/>
                  </a:lnTo>
                  <a:lnTo>
                    <a:pt x="598" y="613"/>
                  </a:lnTo>
                  <a:lnTo>
                    <a:pt x="598" y="616"/>
                  </a:lnTo>
                  <a:lnTo>
                    <a:pt x="601" y="619"/>
                  </a:lnTo>
                  <a:lnTo>
                    <a:pt x="601" y="622"/>
                  </a:lnTo>
                  <a:lnTo>
                    <a:pt x="604" y="625"/>
                  </a:lnTo>
                  <a:lnTo>
                    <a:pt x="616" y="628"/>
                  </a:lnTo>
                  <a:lnTo>
                    <a:pt x="625" y="640"/>
                  </a:lnTo>
                  <a:lnTo>
                    <a:pt x="636" y="652"/>
                  </a:lnTo>
                  <a:lnTo>
                    <a:pt x="648" y="667"/>
                  </a:lnTo>
                  <a:lnTo>
                    <a:pt x="657" y="682"/>
                  </a:lnTo>
                  <a:lnTo>
                    <a:pt x="663" y="700"/>
                  </a:lnTo>
                  <a:lnTo>
                    <a:pt x="669" y="715"/>
                  </a:lnTo>
                  <a:lnTo>
                    <a:pt x="669" y="730"/>
                  </a:lnTo>
                  <a:lnTo>
                    <a:pt x="660" y="736"/>
                  </a:lnTo>
                  <a:lnTo>
                    <a:pt x="651" y="745"/>
                  </a:lnTo>
                  <a:lnTo>
                    <a:pt x="645" y="751"/>
                  </a:lnTo>
                  <a:lnTo>
                    <a:pt x="639" y="760"/>
                  </a:lnTo>
                  <a:lnTo>
                    <a:pt x="636" y="766"/>
                  </a:lnTo>
                  <a:lnTo>
                    <a:pt x="631" y="775"/>
                  </a:lnTo>
                  <a:lnTo>
                    <a:pt x="625" y="784"/>
                  </a:lnTo>
                  <a:lnTo>
                    <a:pt x="622" y="793"/>
                  </a:lnTo>
                  <a:lnTo>
                    <a:pt x="622" y="793"/>
                  </a:lnTo>
                  <a:lnTo>
                    <a:pt x="622" y="796"/>
                  </a:lnTo>
                  <a:lnTo>
                    <a:pt x="622" y="796"/>
                  </a:lnTo>
                  <a:lnTo>
                    <a:pt x="622" y="796"/>
                  </a:lnTo>
                  <a:lnTo>
                    <a:pt x="625" y="796"/>
                  </a:lnTo>
                  <a:lnTo>
                    <a:pt x="625" y="799"/>
                  </a:lnTo>
                  <a:lnTo>
                    <a:pt x="628" y="799"/>
                  </a:lnTo>
                  <a:lnTo>
                    <a:pt x="631" y="799"/>
                  </a:lnTo>
                  <a:lnTo>
                    <a:pt x="633" y="793"/>
                  </a:lnTo>
                  <a:lnTo>
                    <a:pt x="639" y="787"/>
                  </a:lnTo>
                  <a:lnTo>
                    <a:pt x="645" y="781"/>
                  </a:lnTo>
                  <a:lnTo>
                    <a:pt x="654" y="772"/>
                  </a:lnTo>
                  <a:lnTo>
                    <a:pt x="660" y="766"/>
                  </a:lnTo>
                  <a:lnTo>
                    <a:pt x="669" y="760"/>
                  </a:lnTo>
                  <a:lnTo>
                    <a:pt x="675" y="757"/>
                  </a:lnTo>
                  <a:lnTo>
                    <a:pt x="684" y="757"/>
                  </a:lnTo>
                  <a:lnTo>
                    <a:pt x="684" y="757"/>
                  </a:lnTo>
                  <a:lnTo>
                    <a:pt x="687" y="754"/>
                  </a:lnTo>
                  <a:lnTo>
                    <a:pt x="690" y="754"/>
                  </a:lnTo>
                  <a:lnTo>
                    <a:pt x="693" y="751"/>
                  </a:lnTo>
                  <a:lnTo>
                    <a:pt x="696" y="748"/>
                  </a:lnTo>
                  <a:lnTo>
                    <a:pt x="699" y="748"/>
                  </a:lnTo>
                  <a:lnTo>
                    <a:pt x="702" y="745"/>
                  </a:lnTo>
                  <a:lnTo>
                    <a:pt x="705" y="745"/>
                  </a:lnTo>
                  <a:lnTo>
                    <a:pt x="705" y="751"/>
                  </a:lnTo>
                  <a:lnTo>
                    <a:pt x="705" y="757"/>
                  </a:lnTo>
                  <a:lnTo>
                    <a:pt x="705" y="763"/>
                  </a:lnTo>
                  <a:lnTo>
                    <a:pt x="705" y="766"/>
                  </a:lnTo>
                  <a:lnTo>
                    <a:pt x="705" y="772"/>
                  </a:lnTo>
                  <a:lnTo>
                    <a:pt x="711" y="775"/>
                  </a:lnTo>
                  <a:lnTo>
                    <a:pt x="717" y="778"/>
                  </a:lnTo>
                  <a:lnTo>
                    <a:pt x="726" y="778"/>
                  </a:lnTo>
                  <a:lnTo>
                    <a:pt x="735" y="775"/>
                  </a:lnTo>
                  <a:lnTo>
                    <a:pt x="747" y="769"/>
                  </a:lnTo>
                  <a:lnTo>
                    <a:pt x="762" y="760"/>
                  </a:lnTo>
                  <a:lnTo>
                    <a:pt x="774" y="754"/>
                  </a:lnTo>
                  <a:lnTo>
                    <a:pt x="789" y="748"/>
                  </a:lnTo>
                  <a:lnTo>
                    <a:pt x="804" y="745"/>
                  </a:lnTo>
                  <a:lnTo>
                    <a:pt x="816" y="742"/>
                  </a:lnTo>
                  <a:lnTo>
                    <a:pt x="831" y="745"/>
                  </a:lnTo>
                  <a:lnTo>
                    <a:pt x="819" y="754"/>
                  </a:lnTo>
                  <a:lnTo>
                    <a:pt x="810" y="763"/>
                  </a:lnTo>
                  <a:lnTo>
                    <a:pt x="801" y="772"/>
                  </a:lnTo>
                  <a:lnTo>
                    <a:pt x="795" y="781"/>
                  </a:lnTo>
                  <a:lnTo>
                    <a:pt x="786" y="790"/>
                  </a:lnTo>
                  <a:lnTo>
                    <a:pt x="780" y="802"/>
                  </a:lnTo>
                  <a:lnTo>
                    <a:pt x="774" y="811"/>
                  </a:lnTo>
                  <a:lnTo>
                    <a:pt x="768" y="823"/>
                  </a:lnTo>
                  <a:lnTo>
                    <a:pt x="768" y="823"/>
                  </a:lnTo>
                  <a:lnTo>
                    <a:pt x="768" y="823"/>
                  </a:lnTo>
                  <a:lnTo>
                    <a:pt x="768" y="826"/>
                  </a:lnTo>
                  <a:lnTo>
                    <a:pt x="768" y="826"/>
                  </a:lnTo>
                  <a:lnTo>
                    <a:pt x="771" y="826"/>
                  </a:lnTo>
                  <a:lnTo>
                    <a:pt x="771" y="826"/>
                  </a:lnTo>
                  <a:lnTo>
                    <a:pt x="771" y="829"/>
                  </a:lnTo>
                  <a:lnTo>
                    <a:pt x="771" y="829"/>
                  </a:lnTo>
                  <a:lnTo>
                    <a:pt x="783" y="829"/>
                  </a:lnTo>
                  <a:lnTo>
                    <a:pt x="798" y="829"/>
                  </a:lnTo>
                  <a:lnTo>
                    <a:pt x="813" y="829"/>
                  </a:lnTo>
                  <a:lnTo>
                    <a:pt x="831" y="832"/>
                  </a:lnTo>
                  <a:lnTo>
                    <a:pt x="846" y="838"/>
                  </a:lnTo>
                  <a:lnTo>
                    <a:pt x="861" y="844"/>
                  </a:lnTo>
                  <a:lnTo>
                    <a:pt x="873" y="853"/>
                  </a:lnTo>
                  <a:lnTo>
                    <a:pt x="882" y="865"/>
                  </a:lnTo>
                  <a:lnTo>
                    <a:pt x="870" y="865"/>
                  </a:lnTo>
                  <a:lnTo>
                    <a:pt x="855" y="868"/>
                  </a:lnTo>
                  <a:lnTo>
                    <a:pt x="843" y="871"/>
                  </a:lnTo>
                  <a:lnTo>
                    <a:pt x="828" y="874"/>
                  </a:lnTo>
                  <a:lnTo>
                    <a:pt x="819" y="880"/>
                  </a:lnTo>
                  <a:lnTo>
                    <a:pt x="810" y="889"/>
                  </a:lnTo>
                  <a:lnTo>
                    <a:pt x="804" y="898"/>
                  </a:lnTo>
                  <a:lnTo>
                    <a:pt x="804" y="913"/>
                  </a:lnTo>
                  <a:lnTo>
                    <a:pt x="804" y="916"/>
                  </a:lnTo>
                  <a:lnTo>
                    <a:pt x="810" y="919"/>
                  </a:lnTo>
                  <a:lnTo>
                    <a:pt x="819" y="928"/>
                  </a:lnTo>
                  <a:lnTo>
                    <a:pt x="825" y="934"/>
                  </a:lnTo>
                  <a:lnTo>
                    <a:pt x="831" y="943"/>
                  </a:lnTo>
                  <a:lnTo>
                    <a:pt x="837" y="949"/>
                  </a:lnTo>
                  <a:lnTo>
                    <a:pt x="843" y="955"/>
                  </a:lnTo>
                  <a:lnTo>
                    <a:pt x="843" y="961"/>
                  </a:lnTo>
                  <a:lnTo>
                    <a:pt x="834" y="958"/>
                  </a:lnTo>
                  <a:lnTo>
                    <a:pt x="825" y="958"/>
                  </a:lnTo>
                  <a:lnTo>
                    <a:pt x="813" y="958"/>
                  </a:lnTo>
                  <a:lnTo>
                    <a:pt x="801" y="958"/>
                  </a:lnTo>
                  <a:lnTo>
                    <a:pt x="792" y="958"/>
                  </a:lnTo>
                  <a:lnTo>
                    <a:pt x="783" y="961"/>
                  </a:lnTo>
                  <a:lnTo>
                    <a:pt x="777" y="964"/>
                  </a:lnTo>
                  <a:lnTo>
                    <a:pt x="777" y="973"/>
                  </a:lnTo>
                  <a:lnTo>
                    <a:pt x="777" y="973"/>
                  </a:lnTo>
                  <a:lnTo>
                    <a:pt x="783" y="979"/>
                  </a:lnTo>
                  <a:lnTo>
                    <a:pt x="789" y="982"/>
                  </a:lnTo>
                  <a:lnTo>
                    <a:pt x="792" y="988"/>
                  </a:lnTo>
                  <a:lnTo>
                    <a:pt x="798" y="994"/>
                  </a:lnTo>
                  <a:lnTo>
                    <a:pt x="804" y="997"/>
                  </a:lnTo>
                  <a:lnTo>
                    <a:pt x="804" y="1003"/>
                  </a:lnTo>
                  <a:lnTo>
                    <a:pt x="804" y="1009"/>
                  </a:lnTo>
                  <a:lnTo>
                    <a:pt x="798" y="1009"/>
                  </a:lnTo>
                  <a:lnTo>
                    <a:pt x="789" y="1006"/>
                  </a:lnTo>
                  <a:lnTo>
                    <a:pt x="774" y="1006"/>
                  </a:lnTo>
                  <a:lnTo>
                    <a:pt x="759" y="1003"/>
                  </a:lnTo>
                  <a:lnTo>
                    <a:pt x="747" y="1003"/>
                  </a:lnTo>
                  <a:lnTo>
                    <a:pt x="735" y="1003"/>
                  </a:lnTo>
                  <a:lnTo>
                    <a:pt x="726" y="1003"/>
                  </a:lnTo>
                  <a:lnTo>
                    <a:pt x="720" y="1006"/>
                  </a:lnTo>
                  <a:lnTo>
                    <a:pt x="723" y="1009"/>
                  </a:lnTo>
                  <a:lnTo>
                    <a:pt x="723" y="1009"/>
                  </a:lnTo>
                  <a:lnTo>
                    <a:pt x="723" y="1009"/>
                  </a:lnTo>
                  <a:lnTo>
                    <a:pt x="723" y="1009"/>
                  </a:lnTo>
                  <a:lnTo>
                    <a:pt x="726" y="1012"/>
                  </a:lnTo>
                  <a:lnTo>
                    <a:pt x="726" y="1012"/>
                  </a:lnTo>
                  <a:lnTo>
                    <a:pt x="726" y="1015"/>
                  </a:lnTo>
                  <a:lnTo>
                    <a:pt x="726" y="1019"/>
                  </a:lnTo>
                  <a:lnTo>
                    <a:pt x="726" y="1019"/>
                  </a:lnTo>
                  <a:lnTo>
                    <a:pt x="726" y="1019"/>
                  </a:lnTo>
                  <a:lnTo>
                    <a:pt x="726" y="1019"/>
                  </a:lnTo>
                  <a:lnTo>
                    <a:pt x="726" y="1019"/>
                  </a:lnTo>
                  <a:lnTo>
                    <a:pt x="723" y="1019"/>
                  </a:lnTo>
                  <a:lnTo>
                    <a:pt x="723" y="1019"/>
                  </a:lnTo>
                  <a:lnTo>
                    <a:pt x="723" y="1019"/>
                  </a:lnTo>
                  <a:lnTo>
                    <a:pt x="723" y="1019"/>
                  </a:lnTo>
                  <a:lnTo>
                    <a:pt x="726" y="1022"/>
                  </a:lnTo>
                  <a:lnTo>
                    <a:pt x="732" y="1028"/>
                  </a:lnTo>
                  <a:lnTo>
                    <a:pt x="738" y="1034"/>
                  </a:lnTo>
                  <a:lnTo>
                    <a:pt x="747" y="1043"/>
                  </a:lnTo>
                  <a:lnTo>
                    <a:pt x="753" y="1052"/>
                  </a:lnTo>
                  <a:lnTo>
                    <a:pt x="759" y="1061"/>
                  </a:lnTo>
                  <a:lnTo>
                    <a:pt x="762" y="1067"/>
                  </a:lnTo>
                  <a:lnTo>
                    <a:pt x="762" y="1073"/>
                  </a:lnTo>
                  <a:lnTo>
                    <a:pt x="750" y="1070"/>
                  </a:lnTo>
                  <a:lnTo>
                    <a:pt x="735" y="1064"/>
                  </a:lnTo>
                  <a:lnTo>
                    <a:pt x="717" y="1058"/>
                  </a:lnTo>
                  <a:lnTo>
                    <a:pt x="699" y="1052"/>
                  </a:lnTo>
                  <a:lnTo>
                    <a:pt x="681" y="1046"/>
                  </a:lnTo>
                  <a:lnTo>
                    <a:pt x="666" y="1040"/>
                  </a:lnTo>
                  <a:lnTo>
                    <a:pt x="654" y="1037"/>
                  </a:lnTo>
                  <a:lnTo>
                    <a:pt x="645" y="1037"/>
                  </a:lnTo>
                  <a:lnTo>
                    <a:pt x="645" y="1037"/>
                  </a:lnTo>
                  <a:lnTo>
                    <a:pt x="645" y="1040"/>
                  </a:lnTo>
                  <a:lnTo>
                    <a:pt x="645" y="1040"/>
                  </a:lnTo>
                  <a:lnTo>
                    <a:pt x="645" y="1040"/>
                  </a:lnTo>
                  <a:lnTo>
                    <a:pt x="642" y="1040"/>
                  </a:lnTo>
                  <a:lnTo>
                    <a:pt x="642" y="1040"/>
                  </a:lnTo>
                  <a:lnTo>
                    <a:pt x="642" y="1043"/>
                  </a:lnTo>
                  <a:lnTo>
                    <a:pt x="642" y="1043"/>
                  </a:lnTo>
                  <a:lnTo>
                    <a:pt x="654" y="1058"/>
                  </a:lnTo>
                  <a:lnTo>
                    <a:pt x="660" y="1073"/>
                  </a:lnTo>
                  <a:lnTo>
                    <a:pt x="663" y="1088"/>
                  </a:lnTo>
                  <a:lnTo>
                    <a:pt x="663" y="1100"/>
                  </a:lnTo>
                  <a:lnTo>
                    <a:pt x="660" y="1112"/>
                  </a:lnTo>
                  <a:lnTo>
                    <a:pt x="657" y="1127"/>
                  </a:lnTo>
                  <a:lnTo>
                    <a:pt x="651" y="1145"/>
                  </a:lnTo>
                  <a:lnTo>
                    <a:pt x="645" y="1166"/>
                  </a:lnTo>
                  <a:lnTo>
                    <a:pt x="639" y="1175"/>
                  </a:lnTo>
                  <a:lnTo>
                    <a:pt x="631" y="1187"/>
                  </a:lnTo>
                  <a:lnTo>
                    <a:pt x="625" y="1199"/>
                  </a:lnTo>
                  <a:lnTo>
                    <a:pt x="616" y="1208"/>
                  </a:lnTo>
                  <a:lnTo>
                    <a:pt x="607" y="1217"/>
                  </a:lnTo>
                  <a:lnTo>
                    <a:pt x="598" y="1226"/>
                  </a:lnTo>
                  <a:lnTo>
                    <a:pt x="589" y="1235"/>
                  </a:lnTo>
                  <a:lnTo>
                    <a:pt x="577" y="1241"/>
                  </a:lnTo>
                  <a:lnTo>
                    <a:pt x="556" y="1250"/>
                  </a:lnTo>
                  <a:lnTo>
                    <a:pt x="535" y="1259"/>
                  </a:lnTo>
                  <a:lnTo>
                    <a:pt x="514" y="1265"/>
                  </a:lnTo>
                  <a:lnTo>
                    <a:pt x="496" y="1268"/>
                  </a:lnTo>
                  <a:lnTo>
                    <a:pt x="475" y="1268"/>
                  </a:lnTo>
                  <a:lnTo>
                    <a:pt x="457" y="1265"/>
                  </a:lnTo>
                  <a:lnTo>
                    <a:pt x="439" y="1256"/>
                  </a:lnTo>
                  <a:lnTo>
                    <a:pt x="418" y="1241"/>
                  </a:lnTo>
                  <a:lnTo>
                    <a:pt x="409" y="1235"/>
                  </a:lnTo>
                  <a:lnTo>
                    <a:pt x="403" y="1229"/>
                  </a:lnTo>
                  <a:lnTo>
                    <a:pt x="397" y="1220"/>
                  </a:lnTo>
                  <a:lnTo>
                    <a:pt x="391" y="1211"/>
                  </a:lnTo>
                  <a:lnTo>
                    <a:pt x="385" y="1205"/>
                  </a:lnTo>
                  <a:lnTo>
                    <a:pt x="376" y="1196"/>
                  </a:lnTo>
                  <a:lnTo>
                    <a:pt x="370" y="1193"/>
                  </a:lnTo>
                  <a:lnTo>
                    <a:pt x="362" y="1193"/>
                  </a:lnTo>
                  <a:lnTo>
                    <a:pt x="356" y="1199"/>
                  </a:lnTo>
                  <a:lnTo>
                    <a:pt x="350" y="1208"/>
                  </a:lnTo>
                  <a:lnTo>
                    <a:pt x="344" y="1217"/>
                  </a:lnTo>
                  <a:lnTo>
                    <a:pt x="344" y="1223"/>
                  </a:lnTo>
                  <a:lnTo>
                    <a:pt x="344" y="1232"/>
                  </a:lnTo>
                  <a:lnTo>
                    <a:pt x="344" y="1241"/>
                  </a:lnTo>
                  <a:lnTo>
                    <a:pt x="344" y="1250"/>
                  </a:lnTo>
                  <a:lnTo>
                    <a:pt x="344" y="1262"/>
                  </a:lnTo>
                  <a:lnTo>
                    <a:pt x="338" y="1259"/>
                  </a:lnTo>
                  <a:lnTo>
                    <a:pt x="329" y="1253"/>
                  </a:lnTo>
                  <a:lnTo>
                    <a:pt x="323" y="1244"/>
                  </a:lnTo>
                  <a:lnTo>
                    <a:pt x="314" y="1235"/>
                  </a:lnTo>
                  <a:lnTo>
                    <a:pt x="308" y="1229"/>
                  </a:lnTo>
                  <a:lnTo>
                    <a:pt x="299" y="1226"/>
                  </a:lnTo>
                  <a:lnTo>
                    <a:pt x="293" y="1229"/>
                  </a:lnTo>
                  <a:lnTo>
                    <a:pt x="287" y="1241"/>
                  </a:lnTo>
                  <a:lnTo>
                    <a:pt x="287" y="1244"/>
                  </a:lnTo>
                  <a:lnTo>
                    <a:pt x="287" y="1247"/>
                  </a:lnTo>
                  <a:lnTo>
                    <a:pt x="287" y="1250"/>
                  </a:lnTo>
                  <a:lnTo>
                    <a:pt x="287" y="1253"/>
                  </a:lnTo>
                  <a:lnTo>
                    <a:pt x="287" y="1256"/>
                  </a:lnTo>
                  <a:lnTo>
                    <a:pt x="287" y="1259"/>
                  </a:lnTo>
                  <a:lnTo>
                    <a:pt x="287" y="1262"/>
                  </a:lnTo>
                  <a:lnTo>
                    <a:pt x="287" y="1265"/>
                  </a:lnTo>
                  <a:lnTo>
                    <a:pt x="278" y="1262"/>
                  </a:lnTo>
                  <a:lnTo>
                    <a:pt x="269" y="1256"/>
                  </a:lnTo>
                  <a:lnTo>
                    <a:pt x="260" y="1247"/>
                  </a:lnTo>
                  <a:lnTo>
                    <a:pt x="251" y="1241"/>
                  </a:lnTo>
                  <a:lnTo>
                    <a:pt x="245" y="1232"/>
                  </a:lnTo>
                  <a:lnTo>
                    <a:pt x="236" y="1229"/>
                  </a:lnTo>
                  <a:lnTo>
                    <a:pt x="227" y="1229"/>
                  </a:lnTo>
                  <a:lnTo>
                    <a:pt x="218" y="1235"/>
                  </a:lnTo>
                  <a:lnTo>
                    <a:pt x="215" y="1241"/>
                  </a:lnTo>
                  <a:lnTo>
                    <a:pt x="212" y="1247"/>
                  </a:lnTo>
                  <a:lnTo>
                    <a:pt x="209" y="1253"/>
                  </a:lnTo>
                  <a:lnTo>
                    <a:pt x="209" y="1259"/>
                  </a:lnTo>
                  <a:lnTo>
                    <a:pt x="206" y="1265"/>
                  </a:lnTo>
                  <a:lnTo>
                    <a:pt x="203" y="1271"/>
                  </a:lnTo>
                  <a:lnTo>
                    <a:pt x="200" y="1274"/>
                  </a:lnTo>
                  <a:lnTo>
                    <a:pt x="197" y="1280"/>
                  </a:lnTo>
                  <a:lnTo>
                    <a:pt x="197" y="1280"/>
                  </a:lnTo>
                  <a:lnTo>
                    <a:pt x="197" y="1280"/>
                  </a:lnTo>
                  <a:lnTo>
                    <a:pt x="197" y="1280"/>
                  </a:lnTo>
                  <a:lnTo>
                    <a:pt x="194" y="1280"/>
                  </a:lnTo>
                  <a:lnTo>
                    <a:pt x="194" y="1280"/>
                  </a:lnTo>
                  <a:lnTo>
                    <a:pt x="194" y="1280"/>
                  </a:lnTo>
                  <a:lnTo>
                    <a:pt x="194" y="1280"/>
                  </a:lnTo>
                  <a:lnTo>
                    <a:pt x="194" y="1283"/>
                  </a:lnTo>
                  <a:close/>
                </a:path>
              </a:pathLst>
            </a:custGeom>
            <a:solidFill>
              <a:srgbClr val="F3F8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43" name="Freeform 15"/>
            <p:cNvSpPr>
              <a:spLocks/>
            </p:cNvSpPr>
            <p:nvPr userDrawn="1"/>
          </p:nvSpPr>
          <p:spPr bwMode="auto">
            <a:xfrm>
              <a:off x="2640" y="1660"/>
              <a:ext cx="206" cy="535"/>
            </a:xfrm>
            <a:custGeom>
              <a:avLst/>
              <a:gdLst>
                <a:gd name="T0" fmla="*/ 161 w 206"/>
                <a:gd name="T1" fmla="*/ 535 h 535"/>
                <a:gd name="T2" fmla="*/ 161 w 206"/>
                <a:gd name="T3" fmla="*/ 535 h 535"/>
                <a:gd name="T4" fmla="*/ 161 w 206"/>
                <a:gd name="T5" fmla="*/ 532 h 535"/>
                <a:gd name="T6" fmla="*/ 161 w 206"/>
                <a:gd name="T7" fmla="*/ 532 h 535"/>
                <a:gd name="T8" fmla="*/ 161 w 206"/>
                <a:gd name="T9" fmla="*/ 532 h 535"/>
                <a:gd name="T10" fmla="*/ 161 w 206"/>
                <a:gd name="T11" fmla="*/ 532 h 535"/>
                <a:gd name="T12" fmla="*/ 161 w 206"/>
                <a:gd name="T13" fmla="*/ 532 h 535"/>
                <a:gd name="T14" fmla="*/ 161 w 206"/>
                <a:gd name="T15" fmla="*/ 529 h 535"/>
                <a:gd name="T16" fmla="*/ 161 w 206"/>
                <a:gd name="T17" fmla="*/ 529 h 535"/>
                <a:gd name="T18" fmla="*/ 158 w 206"/>
                <a:gd name="T19" fmla="*/ 499 h 535"/>
                <a:gd name="T20" fmla="*/ 155 w 206"/>
                <a:gd name="T21" fmla="*/ 472 h 535"/>
                <a:gd name="T22" fmla="*/ 155 w 206"/>
                <a:gd name="T23" fmla="*/ 442 h 535"/>
                <a:gd name="T24" fmla="*/ 152 w 206"/>
                <a:gd name="T25" fmla="*/ 412 h 535"/>
                <a:gd name="T26" fmla="*/ 149 w 206"/>
                <a:gd name="T27" fmla="*/ 382 h 535"/>
                <a:gd name="T28" fmla="*/ 146 w 206"/>
                <a:gd name="T29" fmla="*/ 355 h 535"/>
                <a:gd name="T30" fmla="*/ 143 w 206"/>
                <a:gd name="T31" fmla="*/ 325 h 535"/>
                <a:gd name="T32" fmla="*/ 140 w 206"/>
                <a:gd name="T33" fmla="*/ 298 h 535"/>
                <a:gd name="T34" fmla="*/ 134 w 206"/>
                <a:gd name="T35" fmla="*/ 265 h 535"/>
                <a:gd name="T36" fmla="*/ 125 w 206"/>
                <a:gd name="T37" fmla="*/ 232 h 535"/>
                <a:gd name="T38" fmla="*/ 116 w 206"/>
                <a:gd name="T39" fmla="*/ 193 h 535"/>
                <a:gd name="T40" fmla="*/ 101 w 206"/>
                <a:gd name="T41" fmla="*/ 157 h 535"/>
                <a:gd name="T42" fmla="*/ 86 w 206"/>
                <a:gd name="T43" fmla="*/ 117 h 535"/>
                <a:gd name="T44" fmla="*/ 68 w 206"/>
                <a:gd name="T45" fmla="*/ 84 h 535"/>
                <a:gd name="T46" fmla="*/ 47 w 206"/>
                <a:gd name="T47" fmla="*/ 54 h 535"/>
                <a:gd name="T48" fmla="*/ 26 w 206"/>
                <a:gd name="T49" fmla="*/ 33 h 535"/>
                <a:gd name="T50" fmla="*/ 23 w 206"/>
                <a:gd name="T51" fmla="*/ 30 h 535"/>
                <a:gd name="T52" fmla="*/ 17 w 206"/>
                <a:gd name="T53" fmla="*/ 24 h 535"/>
                <a:gd name="T54" fmla="*/ 14 w 206"/>
                <a:gd name="T55" fmla="*/ 18 h 535"/>
                <a:gd name="T56" fmla="*/ 9 w 206"/>
                <a:gd name="T57" fmla="*/ 15 h 535"/>
                <a:gd name="T58" fmla="*/ 6 w 206"/>
                <a:gd name="T59" fmla="*/ 9 h 535"/>
                <a:gd name="T60" fmla="*/ 3 w 206"/>
                <a:gd name="T61" fmla="*/ 3 h 535"/>
                <a:gd name="T62" fmla="*/ 0 w 206"/>
                <a:gd name="T63" fmla="*/ 0 h 535"/>
                <a:gd name="T64" fmla="*/ 0 w 206"/>
                <a:gd name="T65" fmla="*/ 0 h 535"/>
                <a:gd name="T66" fmla="*/ 23 w 206"/>
                <a:gd name="T67" fmla="*/ 15 h 535"/>
                <a:gd name="T68" fmla="*/ 44 w 206"/>
                <a:gd name="T69" fmla="*/ 33 h 535"/>
                <a:gd name="T70" fmla="*/ 62 w 206"/>
                <a:gd name="T71" fmla="*/ 51 h 535"/>
                <a:gd name="T72" fmla="*/ 80 w 206"/>
                <a:gd name="T73" fmla="*/ 69 h 535"/>
                <a:gd name="T74" fmla="*/ 95 w 206"/>
                <a:gd name="T75" fmla="*/ 90 h 535"/>
                <a:gd name="T76" fmla="*/ 107 w 206"/>
                <a:gd name="T77" fmla="*/ 114 h 535"/>
                <a:gd name="T78" fmla="*/ 122 w 206"/>
                <a:gd name="T79" fmla="*/ 138 h 535"/>
                <a:gd name="T80" fmla="*/ 134 w 206"/>
                <a:gd name="T81" fmla="*/ 169 h 535"/>
                <a:gd name="T82" fmla="*/ 143 w 206"/>
                <a:gd name="T83" fmla="*/ 208 h 535"/>
                <a:gd name="T84" fmla="*/ 152 w 206"/>
                <a:gd name="T85" fmla="*/ 250 h 535"/>
                <a:gd name="T86" fmla="*/ 161 w 206"/>
                <a:gd name="T87" fmla="*/ 292 h 535"/>
                <a:gd name="T88" fmla="*/ 167 w 206"/>
                <a:gd name="T89" fmla="*/ 337 h 535"/>
                <a:gd name="T90" fmla="*/ 176 w 206"/>
                <a:gd name="T91" fmla="*/ 379 h 535"/>
                <a:gd name="T92" fmla="*/ 182 w 206"/>
                <a:gd name="T93" fmla="*/ 421 h 535"/>
                <a:gd name="T94" fmla="*/ 194 w 206"/>
                <a:gd name="T95" fmla="*/ 463 h 535"/>
                <a:gd name="T96" fmla="*/ 206 w 206"/>
                <a:gd name="T97" fmla="*/ 505 h 535"/>
                <a:gd name="T98" fmla="*/ 203 w 206"/>
                <a:gd name="T99" fmla="*/ 505 h 535"/>
                <a:gd name="T100" fmla="*/ 200 w 206"/>
                <a:gd name="T101" fmla="*/ 508 h 535"/>
                <a:gd name="T102" fmla="*/ 197 w 206"/>
                <a:gd name="T103" fmla="*/ 511 h 535"/>
                <a:gd name="T104" fmla="*/ 194 w 206"/>
                <a:gd name="T105" fmla="*/ 514 h 535"/>
                <a:gd name="T106" fmla="*/ 188 w 206"/>
                <a:gd name="T107" fmla="*/ 517 h 535"/>
                <a:gd name="T108" fmla="*/ 182 w 206"/>
                <a:gd name="T109" fmla="*/ 520 h 535"/>
                <a:gd name="T110" fmla="*/ 173 w 206"/>
                <a:gd name="T111" fmla="*/ 526 h 535"/>
                <a:gd name="T112" fmla="*/ 161 w 206"/>
                <a:gd name="T113" fmla="*/ 535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06" h="535">
                  <a:moveTo>
                    <a:pt x="161" y="535"/>
                  </a:moveTo>
                  <a:lnTo>
                    <a:pt x="161" y="535"/>
                  </a:lnTo>
                  <a:lnTo>
                    <a:pt x="161" y="532"/>
                  </a:lnTo>
                  <a:lnTo>
                    <a:pt x="161" y="532"/>
                  </a:lnTo>
                  <a:lnTo>
                    <a:pt x="161" y="532"/>
                  </a:lnTo>
                  <a:lnTo>
                    <a:pt x="161" y="532"/>
                  </a:lnTo>
                  <a:lnTo>
                    <a:pt x="161" y="532"/>
                  </a:lnTo>
                  <a:lnTo>
                    <a:pt x="161" y="529"/>
                  </a:lnTo>
                  <a:lnTo>
                    <a:pt x="161" y="529"/>
                  </a:lnTo>
                  <a:lnTo>
                    <a:pt x="158" y="499"/>
                  </a:lnTo>
                  <a:lnTo>
                    <a:pt x="155" y="472"/>
                  </a:lnTo>
                  <a:lnTo>
                    <a:pt x="155" y="442"/>
                  </a:lnTo>
                  <a:lnTo>
                    <a:pt x="152" y="412"/>
                  </a:lnTo>
                  <a:lnTo>
                    <a:pt x="149" y="382"/>
                  </a:lnTo>
                  <a:lnTo>
                    <a:pt x="146" y="355"/>
                  </a:lnTo>
                  <a:lnTo>
                    <a:pt x="143" y="325"/>
                  </a:lnTo>
                  <a:lnTo>
                    <a:pt x="140" y="298"/>
                  </a:lnTo>
                  <a:lnTo>
                    <a:pt x="134" y="265"/>
                  </a:lnTo>
                  <a:lnTo>
                    <a:pt x="125" y="232"/>
                  </a:lnTo>
                  <a:lnTo>
                    <a:pt x="116" y="193"/>
                  </a:lnTo>
                  <a:lnTo>
                    <a:pt x="101" y="157"/>
                  </a:lnTo>
                  <a:lnTo>
                    <a:pt x="86" y="117"/>
                  </a:lnTo>
                  <a:lnTo>
                    <a:pt x="68" y="84"/>
                  </a:lnTo>
                  <a:lnTo>
                    <a:pt x="47" y="54"/>
                  </a:lnTo>
                  <a:lnTo>
                    <a:pt x="26" y="33"/>
                  </a:lnTo>
                  <a:lnTo>
                    <a:pt x="23" y="30"/>
                  </a:lnTo>
                  <a:lnTo>
                    <a:pt x="17" y="24"/>
                  </a:lnTo>
                  <a:lnTo>
                    <a:pt x="14" y="18"/>
                  </a:lnTo>
                  <a:lnTo>
                    <a:pt x="9" y="15"/>
                  </a:lnTo>
                  <a:lnTo>
                    <a:pt x="6" y="9"/>
                  </a:lnTo>
                  <a:lnTo>
                    <a:pt x="3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" y="15"/>
                  </a:lnTo>
                  <a:lnTo>
                    <a:pt x="44" y="33"/>
                  </a:lnTo>
                  <a:lnTo>
                    <a:pt x="62" y="51"/>
                  </a:lnTo>
                  <a:lnTo>
                    <a:pt x="80" y="69"/>
                  </a:lnTo>
                  <a:lnTo>
                    <a:pt x="95" y="90"/>
                  </a:lnTo>
                  <a:lnTo>
                    <a:pt x="107" y="114"/>
                  </a:lnTo>
                  <a:lnTo>
                    <a:pt x="122" y="138"/>
                  </a:lnTo>
                  <a:lnTo>
                    <a:pt x="134" y="169"/>
                  </a:lnTo>
                  <a:lnTo>
                    <a:pt x="143" y="208"/>
                  </a:lnTo>
                  <a:lnTo>
                    <a:pt x="152" y="250"/>
                  </a:lnTo>
                  <a:lnTo>
                    <a:pt x="161" y="292"/>
                  </a:lnTo>
                  <a:lnTo>
                    <a:pt x="167" y="337"/>
                  </a:lnTo>
                  <a:lnTo>
                    <a:pt x="176" y="379"/>
                  </a:lnTo>
                  <a:lnTo>
                    <a:pt x="182" y="421"/>
                  </a:lnTo>
                  <a:lnTo>
                    <a:pt x="194" y="463"/>
                  </a:lnTo>
                  <a:lnTo>
                    <a:pt x="206" y="505"/>
                  </a:lnTo>
                  <a:lnTo>
                    <a:pt x="203" y="505"/>
                  </a:lnTo>
                  <a:lnTo>
                    <a:pt x="200" y="508"/>
                  </a:lnTo>
                  <a:lnTo>
                    <a:pt x="197" y="511"/>
                  </a:lnTo>
                  <a:lnTo>
                    <a:pt x="194" y="514"/>
                  </a:lnTo>
                  <a:lnTo>
                    <a:pt x="188" y="517"/>
                  </a:lnTo>
                  <a:lnTo>
                    <a:pt x="182" y="520"/>
                  </a:lnTo>
                  <a:lnTo>
                    <a:pt x="173" y="526"/>
                  </a:lnTo>
                  <a:lnTo>
                    <a:pt x="161" y="535"/>
                  </a:lnTo>
                  <a:close/>
                </a:path>
              </a:pathLst>
            </a:custGeom>
            <a:solidFill>
              <a:srgbClr val="DEE4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44" name="Freeform 16"/>
            <p:cNvSpPr>
              <a:spLocks/>
            </p:cNvSpPr>
            <p:nvPr userDrawn="1"/>
          </p:nvSpPr>
          <p:spPr bwMode="auto">
            <a:xfrm>
              <a:off x="2947" y="1630"/>
              <a:ext cx="132" cy="472"/>
            </a:xfrm>
            <a:custGeom>
              <a:avLst/>
              <a:gdLst>
                <a:gd name="T0" fmla="*/ 24 w 132"/>
                <a:gd name="T1" fmla="*/ 472 h 472"/>
                <a:gd name="T2" fmla="*/ 12 w 132"/>
                <a:gd name="T3" fmla="*/ 451 h 472"/>
                <a:gd name="T4" fmla="*/ 3 w 132"/>
                <a:gd name="T5" fmla="*/ 427 h 472"/>
                <a:gd name="T6" fmla="*/ 0 w 132"/>
                <a:gd name="T7" fmla="*/ 403 h 472"/>
                <a:gd name="T8" fmla="*/ 0 w 132"/>
                <a:gd name="T9" fmla="*/ 376 h 472"/>
                <a:gd name="T10" fmla="*/ 0 w 132"/>
                <a:gd name="T11" fmla="*/ 349 h 472"/>
                <a:gd name="T12" fmla="*/ 6 w 132"/>
                <a:gd name="T13" fmla="*/ 322 h 472"/>
                <a:gd name="T14" fmla="*/ 12 w 132"/>
                <a:gd name="T15" fmla="*/ 292 h 472"/>
                <a:gd name="T16" fmla="*/ 21 w 132"/>
                <a:gd name="T17" fmla="*/ 265 h 472"/>
                <a:gd name="T18" fmla="*/ 42 w 132"/>
                <a:gd name="T19" fmla="*/ 208 h 472"/>
                <a:gd name="T20" fmla="*/ 66 w 132"/>
                <a:gd name="T21" fmla="*/ 156 h 472"/>
                <a:gd name="T22" fmla="*/ 90 w 132"/>
                <a:gd name="T23" fmla="*/ 108 h 472"/>
                <a:gd name="T24" fmla="*/ 105 w 132"/>
                <a:gd name="T25" fmla="*/ 69 h 472"/>
                <a:gd name="T26" fmla="*/ 111 w 132"/>
                <a:gd name="T27" fmla="*/ 60 h 472"/>
                <a:gd name="T28" fmla="*/ 114 w 132"/>
                <a:gd name="T29" fmla="*/ 51 h 472"/>
                <a:gd name="T30" fmla="*/ 117 w 132"/>
                <a:gd name="T31" fmla="*/ 45 h 472"/>
                <a:gd name="T32" fmla="*/ 120 w 132"/>
                <a:gd name="T33" fmla="*/ 36 h 472"/>
                <a:gd name="T34" fmla="*/ 123 w 132"/>
                <a:gd name="T35" fmla="*/ 27 h 472"/>
                <a:gd name="T36" fmla="*/ 126 w 132"/>
                <a:gd name="T37" fmla="*/ 18 h 472"/>
                <a:gd name="T38" fmla="*/ 129 w 132"/>
                <a:gd name="T39" fmla="*/ 9 h 472"/>
                <a:gd name="T40" fmla="*/ 132 w 132"/>
                <a:gd name="T41" fmla="*/ 0 h 472"/>
                <a:gd name="T42" fmla="*/ 129 w 132"/>
                <a:gd name="T43" fmla="*/ 45 h 472"/>
                <a:gd name="T44" fmla="*/ 120 w 132"/>
                <a:gd name="T45" fmla="*/ 87 h 472"/>
                <a:gd name="T46" fmla="*/ 108 w 132"/>
                <a:gd name="T47" fmla="*/ 129 h 472"/>
                <a:gd name="T48" fmla="*/ 93 w 132"/>
                <a:gd name="T49" fmla="*/ 171 h 472"/>
                <a:gd name="T50" fmla="*/ 75 w 132"/>
                <a:gd name="T51" fmla="*/ 214 h 472"/>
                <a:gd name="T52" fmla="*/ 57 w 132"/>
                <a:gd name="T53" fmla="*/ 256 h 472"/>
                <a:gd name="T54" fmla="*/ 42 w 132"/>
                <a:gd name="T55" fmla="*/ 298 h 472"/>
                <a:gd name="T56" fmla="*/ 30 w 132"/>
                <a:gd name="T57" fmla="*/ 340 h 472"/>
                <a:gd name="T58" fmla="*/ 27 w 132"/>
                <a:gd name="T59" fmla="*/ 349 h 472"/>
                <a:gd name="T60" fmla="*/ 27 w 132"/>
                <a:gd name="T61" fmla="*/ 358 h 472"/>
                <a:gd name="T62" fmla="*/ 24 w 132"/>
                <a:gd name="T63" fmla="*/ 367 h 472"/>
                <a:gd name="T64" fmla="*/ 24 w 132"/>
                <a:gd name="T65" fmla="*/ 376 h 472"/>
                <a:gd name="T66" fmla="*/ 24 w 132"/>
                <a:gd name="T67" fmla="*/ 385 h 472"/>
                <a:gd name="T68" fmla="*/ 24 w 132"/>
                <a:gd name="T69" fmla="*/ 394 h 472"/>
                <a:gd name="T70" fmla="*/ 21 w 132"/>
                <a:gd name="T71" fmla="*/ 406 h 472"/>
                <a:gd name="T72" fmla="*/ 21 w 132"/>
                <a:gd name="T73" fmla="*/ 415 h 472"/>
                <a:gd name="T74" fmla="*/ 21 w 132"/>
                <a:gd name="T75" fmla="*/ 418 h 472"/>
                <a:gd name="T76" fmla="*/ 24 w 132"/>
                <a:gd name="T77" fmla="*/ 424 h 472"/>
                <a:gd name="T78" fmla="*/ 24 w 132"/>
                <a:gd name="T79" fmla="*/ 433 h 472"/>
                <a:gd name="T80" fmla="*/ 27 w 132"/>
                <a:gd name="T81" fmla="*/ 442 h 472"/>
                <a:gd name="T82" fmla="*/ 27 w 132"/>
                <a:gd name="T83" fmla="*/ 451 h 472"/>
                <a:gd name="T84" fmla="*/ 30 w 132"/>
                <a:gd name="T85" fmla="*/ 460 h 472"/>
                <a:gd name="T86" fmla="*/ 30 w 132"/>
                <a:gd name="T87" fmla="*/ 466 h 472"/>
                <a:gd name="T88" fmla="*/ 30 w 132"/>
                <a:gd name="T89" fmla="*/ 469 h 472"/>
                <a:gd name="T90" fmla="*/ 27 w 132"/>
                <a:gd name="T91" fmla="*/ 469 h 472"/>
                <a:gd name="T92" fmla="*/ 27 w 132"/>
                <a:gd name="T93" fmla="*/ 469 h 472"/>
                <a:gd name="T94" fmla="*/ 27 w 132"/>
                <a:gd name="T95" fmla="*/ 469 h 472"/>
                <a:gd name="T96" fmla="*/ 27 w 132"/>
                <a:gd name="T97" fmla="*/ 469 h 472"/>
                <a:gd name="T98" fmla="*/ 27 w 132"/>
                <a:gd name="T99" fmla="*/ 469 h 472"/>
                <a:gd name="T100" fmla="*/ 27 w 132"/>
                <a:gd name="T101" fmla="*/ 469 h 472"/>
                <a:gd name="T102" fmla="*/ 24 w 132"/>
                <a:gd name="T103" fmla="*/ 472 h 472"/>
                <a:gd name="T104" fmla="*/ 24 w 132"/>
                <a:gd name="T105" fmla="*/ 472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32" h="472">
                  <a:moveTo>
                    <a:pt x="24" y="472"/>
                  </a:moveTo>
                  <a:lnTo>
                    <a:pt x="12" y="451"/>
                  </a:lnTo>
                  <a:lnTo>
                    <a:pt x="3" y="427"/>
                  </a:lnTo>
                  <a:lnTo>
                    <a:pt x="0" y="403"/>
                  </a:lnTo>
                  <a:lnTo>
                    <a:pt x="0" y="376"/>
                  </a:lnTo>
                  <a:lnTo>
                    <a:pt x="0" y="349"/>
                  </a:lnTo>
                  <a:lnTo>
                    <a:pt x="6" y="322"/>
                  </a:lnTo>
                  <a:lnTo>
                    <a:pt x="12" y="292"/>
                  </a:lnTo>
                  <a:lnTo>
                    <a:pt x="21" y="265"/>
                  </a:lnTo>
                  <a:lnTo>
                    <a:pt x="42" y="208"/>
                  </a:lnTo>
                  <a:lnTo>
                    <a:pt x="66" y="156"/>
                  </a:lnTo>
                  <a:lnTo>
                    <a:pt x="90" y="108"/>
                  </a:lnTo>
                  <a:lnTo>
                    <a:pt x="105" y="69"/>
                  </a:lnTo>
                  <a:lnTo>
                    <a:pt x="111" y="60"/>
                  </a:lnTo>
                  <a:lnTo>
                    <a:pt x="114" y="51"/>
                  </a:lnTo>
                  <a:lnTo>
                    <a:pt x="117" y="45"/>
                  </a:lnTo>
                  <a:lnTo>
                    <a:pt x="120" y="36"/>
                  </a:lnTo>
                  <a:lnTo>
                    <a:pt x="123" y="27"/>
                  </a:lnTo>
                  <a:lnTo>
                    <a:pt x="126" y="18"/>
                  </a:lnTo>
                  <a:lnTo>
                    <a:pt x="129" y="9"/>
                  </a:lnTo>
                  <a:lnTo>
                    <a:pt x="132" y="0"/>
                  </a:lnTo>
                  <a:lnTo>
                    <a:pt x="129" y="45"/>
                  </a:lnTo>
                  <a:lnTo>
                    <a:pt x="120" y="87"/>
                  </a:lnTo>
                  <a:lnTo>
                    <a:pt x="108" y="129"/>
                  </a:lnTo>
                  <a:lnTo>
                    <a:pt x="93" y="171"/>
                  </a:lnTo>
                  <a:lnTo>
                    <a:pt x="75" y="214"/>
                  </a:lnTo>
                  <a:lnTo>
                    <a:pt x="57" y="256"/>
                  </a:lnTo>
                  <a:lnTo>
                    <a:pt x="42" y="298"/>
                  </a:lnTo>
                  <a:lnTo>
                    <a:pt x="30" y="340"/>
                  </a:lnTo>
                  <a:lnTo>
                    <a:pt x="27" y="349"/>
                  </a:lnTo>
                  <a:lnTo>
                    <a:pt x="27" y="358"/>
                  </a:lnTo>
                  <a:lnTo>
                    <a:pt x="24" y="367"/>
                  </a:lnTo>
                  <a:lnTo>
                    <a:pt x="24" y="376"/>
                  </a:lnTo>
                  <a:lnTo>
                    <a:pt x="24" y="385"/>
                  </a:lnTo>
                  <a:lnTo>
                    <a:pt x="24" y="394"/>
                  </a:lnTo>
                  <a:lnTo>
                    <a:pt x="21" y="406"/>
                  </a:lnTo>
                  <a:lnTo>
                    <a:pt x="21" y="415"/>
                  </a:lnTo>
                  <a:lnTo>
                    <a:pt x="21" y="418"/>
                  </a:lnTo>
                  <a:lnTo>
                    <a:pt x="24" y="424"/>
                  </a:lnTo>
                  <a:lnTo>
                    <a:pt x="24" y="433"/>
                  </a:lnTo>
                  <a:lnTo>
                    <a:pt x="27" y="442"/>
                  </a:lnTo>
                  <a:lnTo>
                    <a:pt x="27" y="451"/>
                  </a:lnTo>
                  <a:lnTo>
                    <a:pt x="30" y="460"/>
                  </a:lnTo>
                  <a:lnTo>
                    <a:pt x="30" y="466"/>
                  </a:lnTo>
                  <a:lnTo>
                    <a:pt x="30" y="469"/>
                  </a:lnTo>
                  <a:lnTo>
                    <a:pt x="27" y="469"/>
                  </a:lnTo>
                  <a:lnTo>
                    <a:pt x="27" y="469"/>
                  </a:lnTo>
                  <a:lnTo>
                    <a:pt x="27" y="469"/>
                  </a:lnTo>
                  <a:lnTo>
                    <a:pt x="27" y="469"/>
                  </a:lnTo>
                  <a:lnTo>
                    <a:pt x="27" y="469"/>
                  </a:lnTo>
                  <a:lnTo>
                    <a:pt x="27" y="469"/>
                  </a:lnTo>
                  <a:lnTo>
                    <a:pt x="24" y="472"/>
                  </a:lnTo>
                  <a:lnTo>
                    <a:pt x="24" y="472"/>
                  </a:lnTo>
                  <a:close/>
                </a:path>
              </a:pathLst>
            </a:custGeom>
            <a:solidFill>
              <a:srgbClr val="DEE4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45" name="Freeform 17"/>
            <p:cNvSpPr>
              <a:spLocks noEditPoints="1"/>
            </p:cNvSpPr>
            <p:nvPr userDrawn="1"/>
          </p:nvSpPr>
          <p:spPr bwMode="auto">
            <a:xfrm>
              <a:off x="2562" y="1744"/>
              <a:ext cx="511" cy="1076"/>
            </a:xfrm>
            <a:custGeom>
              <a:avLst/>
              <a:gdLst>
                <a:gd name="T0" fmla="*/ 152 w 511"/>
                <a:gd name="T1" fmla="*/ 1031 h 1076"/>
                <a:gd name="T2" fmla="*/ 122 w 511"/>
                <a:gd name="T3" fmla="*/ 962 h 1076"/>
                <a:gd name="T4" fmla="*/ 90 w 511"/>
                <a:gd name="T5" fmla="*/ 941 h 1076"/>
                <a:gd name="T6" fmla="*/ 54 w 511"/>
                <a:gd name="T7" fmla="*/ 980 h 1076"/>
                <a:gd name="T8" fmla="*/ 48 w 511"/>
                <a:gd name="T9" fmla="*/ 968 h 1076"/>
                <a:gd name="T10" fmla="*/ 63 w 511"/>
                <a:gd name="T11" fmla="*/ 929 h 1076"/>
                <a:gd name="T12" fmla="*/ 51 w 511"/>
                <a:gd name="T13" fmla="*/ 911 h 1076"/>
                <a:gd name="T14" fmla="*/ 30 w 511"/>
                <a:gd name="T15" fmla="*/ 917 h 1076"/>
                <a:gd name="T16" fmla="*/ 36 w 511"/>
                <a:gd name="T17" fmla="*/ 881 h 1076"/>
                <a:gd name="T18" fmla="*/ 72 w 511"/>
                <a:gd name="T19" fmla="*/ 833 h 1076"/>
                <a:gd name="T20" fmla="*/ 101 w 511"/>
                <a:gd name="T21" fmla="*/ 802 h 1076"/>
                <a:gd name="T22" fmla="*/ 81 w 511"/>
                <a:gd name="T23" fmla="*/ 781 h 1076"/>
                <a:gd name="T24" fmla="*/ 69 w 511"/>
                <a:gd name="T25" fmla="*/ 775 h 1076"/>
                <a:gd name="T26" fmla="*/ 69 w 511"/>
                <a:gd name="T27" fmla="*/ 772 h 1076"/>
                <a:gd name="T28" fmla="*/ 110 w 511"/>
                <a:gd name="T29" fmla="*/ 733 h 1076"/>
                <a:gd name="T30" fmla="*/ 173 w 511"/>
                <a:gd name="T31" fmla="*/ 715 h 1076"/>
                <a:gd name="T32" fmla="*/ 203 w 511"/>
                <a:gd name="T33" fmla="*/ 715 h 1076"/>
                <a:gd name="T34" fmla="*/ 221 w 511"/>
                <a:gd name="T35" fmla="*/ 715 h 1076"/>
                <a:gd name="T36" fmla="*/ 224 w 511"/>
                <a:gd name="T37" fmla="*/ 715 h 1076"/>
                <a:gd name="T38" fmla="*/ 224 w 511"/>
                <a:gd name="T39" fmla="*/ 712 h 1076"/>
                <a:gd name="T40" fmla="*/ 197 w 511"/>
                <a:gd name="T41" fmla="*/ 700 h 1076"/>
                <a:gd name="T42" fmla="*/ 164 w 511"/>
                <a:gd name="T43" fmla="*/ 697 h 1076"/>
                <a:gd name="T44" fmla="*/ 143 w 511"/>
                <a:gd name="T45" fmla="*/ 631 h 1076"/>
                <a:gd name="T46" fmla="*/ 170 w 511"/>
                <a:gd name="T47" fmla="*/ 547 h 1076"/>
                <a:gd name="T48" fmla="*/ 185 w 511"/>
                <a:gd name="T49" fmla="*/ 529 h 1076"/>
                <a:gd name="T50" fmla="*/ 185 w 511"/>
                <a:gd name="T51" fmla="*/ 529 h 1076"/>
                <a:gd name="T52" fmla="*/ 185 w 511"/>
                <a:gd name="T53" fmla="*/ 529 h 1076"/>
                <a:gd name="T54" fmla="*/ 188 w 511"/>
                <a:gd name="T55" fmla="*/ 529 h 1076"/>
                <a:gd name="T56" fmla="*/ 230 w 511"/>
                <a:gd name="T57" fmla="*/ 568 h 1076"/>
                <a:gd name="T58" fmla="*/ 293 w 511"/>
                <a:gd name="T59" fmla="*/ 712 h 1076"/>
                <a:gd name="T60" fmla="*/ 350 w 511"/>
                <a:gd name="T61" fmla="*/ 845 h 1076"/>
                <a:gd name="T62" fmla="*/ 418 w 511"/>
                <a:gd name="T63" fmla="*/ 914 h 1076"/>
                <a:gd name="T64" fmla="*/ 457 w 511"/>
                <a:gd name="T65" fmla="*/ 965 h 1076"/>
                <a:gd name="T66" fmla="*/ 475 w 511"/>
                <a:gd name="T67" fmla="*/ 980 h 1076"/>
                <a:gd name="T68" fmla="*/ 484 w 511"/>
                <a:gd name="T69" fmla="*/ 992 h 1076"/>
                <a:gd name="T70" fmla="*/ 499 w 511"/>
                <a:gd name="T71" fmla="*/ 1019 h 1076"/>
                <a:gd name="T72" fmla="*/ 508 w 511"/>
                <a:gd name="T73" fmla="*/ 1037 h 1076"/>
                <a:gd name="T74" fmla="*/ 511 w 511"/>
                <a:gd name="T75" fmla="*/ 1049 h 1076"/>
                <a:gd name="T76" fmla="*/ 502 w 511"/>
                <a:gd name="T77" fmla="*/ 1061 h 1076"/>
                <a:gd name="T78" fmla="*/ 454 w 511"/>
                <a:gd name="T79" fmla="*/ 1055 h 1076"/>
                <a:gd name="T80" fmla="*/ 409 w 511"/>
                <a:gd name="T81" fmla="*/ 1028 h 1076"/>
                <a:gd name="T82" fmla="*/ 385 w 511"/>
                <a:gd name="T83" fmla="*/ 998 h 1076"/>
                <a:gd name="T84" fmla="*/ 356 w 511"/>
                <a:gd name="T85" fmla="*/ 992 h 1076"/>
                <a:gd name="T86" fmla="*/ 344 w 511"/>
                <a:gd name="T87" fmla="*/ 1025 h 1076"/>
                <a:gd name="T88" fmla="*/ 338 w 511"/>
                <a:gd name="T89" fmla="*/ 1052 h 1076"/>
                <a:gd name="T90" fmla="*/ 308 w 511"/>
                <a:gd name="T91" fmla="*/ 1022 h 1076"/>
                <a:gd name="T92" fmla="*/ 287 w 511"/>
                <a:gd name="T93" fmla="*/ 1037 h 1076"/>
                <a:gd name="T94" fmla="*/ 287 w 511"/>
                <a:gd name="T95" fmla="*/ 1049 h 1076"/>
                <a:gd name="T96" fmla="*/ 278 w 511"/>
                <a:gd name="T97" fmla="*/ 1055 h 1076"/>
                <a:gd name="T98" fmla="*/ 245 w 511"/>
                <a:gd name="T99" fmla="*/ 1025 h 1076"/>
                <a:gd name="T100" fmla="*/ 215 w 511"/>
                <a:gd name="T101" fmla="*/ 1034 h 1076"/>
                <a:gd name="T102" fmla="*/ 206 w 511"/>
                <a:gd name="T103" fmla="*/ 1058 h 1076"/>
                <a:gd name="T104" fmla="*/ 197 w 511"/>
                <a:gd name="T105" fmla="*/ 1073 h 1076"/>
                <a:gd name="T106" fmla="*/ 194 w 511"/>
                <a:gd name="T107" fmla="*/ 1073 h 1076"/>
                <a:gd name="T108" fmla="*/ 176 w 511"/>
                <a:gd name="T109" fmla="*/ 511 h 1076"/>
                <a:gd name="T110" fmla="*/ 164 w 511"/>
                <a:gd name="T111" fmla="*/ 523 h 1076"/>
                <a:gd name="T112" fmla="*/ 155 w 511"/>
                <a:gd name="T113" fmla="*/ 529 h 1076"/>
                <a:gd name="T114" fmla="*/ 87 w 511"/>
                <a:gd name="T115" fmla="*/ 469 h 1076"/>
                <a:gd name="T116" fmla="*/ 9 w 511"/>
                <a:gd name="T117" fmla="*/ 283 h 1076"/>
                <a:gd name="T118" fmla="*/ 3 w 511"/>
                <a:gd name="T119" fmla="*/ 142 h 1076"/>
                <a:gd name="T120" fmla="*/ 18 w 511"/>
                <a:gd name="T121" fmla="*/ 45 h 1076"/>
                <a:gd name="T122" fmla="*/ 63 w 511"/>
                <a:gd name="T123" fmla="*/ 127 h 1076"/>
                <a:gd name="T124" fmla="*/ 131 w 511"/>
                <a:gd name="T125" fmla="*/ 388 h 1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11" h="1076">
                  <a:moveTo>
                    <a:pt x="194" y="1076"/>
                  </a:moveTo>
                  <a:lnTo>
                    <a:pt x="176" y="1061"/>
                  </a:lnTo>
                  <a:lnTo>
                    <a:pt x="164" y="1046"/>
                  </a:lnTo>
                  <a:lnTo>
                    <a:pt x="152" y="1031"/>
                  </a:lnTo>
                  <a:lnTo>
                    <a:pt x="140" y="1016"/>
                  </a:lnTo>
                  <a:lnTo>
                    <a:pt x="134" y="998"/>
                  </a:lnTo>
                  <a:lnTo>
                    <a:pt x="128" y="980"/>
                  </a:lnTo>
                  <a:lnTo>
                    <a:pt x="122" y="962"/>
                  </a:lnTo>
                  <a:lnTo>
                    <a:pt x="122" y="941"/>
                  </a:lnTo>
                  <a:lnTo>
                    <a:pt x="110" y="935"/>
                  </a:lnTo>
                  <a:lnTo>
                    <a:pt x="101" y="935"/>
                  </a:lnTo>
                  <a:lnTo>
                    <a:pt x="90" y="941"/>
                  </a:lnTo>
                  <a:lnTo>
                    <a:pt x="81" y="947"/>
                  </a:lnTo>
                  <a:lnTo>
                    <a:pt x="72" y="959"/>
                  </a:lnTo>
                  <a:lnTo>
                    <a:pt x="63" y="968"/>
                  </a:lnTo>
                  <a:lnTo>
                    <a:pt x="54" y="980"/>
                  </a:lnTo>
                  <a:lnTo>
                    <a:pt x="48" y="986"/>
                  </a:lnTo>
                  <a:lnTo>
                    <a:pt x="45" y="983"/>
                  </a:lnTo>
                  <a:lnTo>
                    <a:pt x="45" y="977"/>
                  </a:lnTo>
                  <a:lnTo>
                    <a:pt x="48" y="968"/>
                  </a:lnTo>
                  <a:lnTo>
                    <a:pt x="51" y="956"/>
                  </a:lnTo>
                  <a:lnTo>
                    <a:pt x="54" y="947"/>
                  </a:lnTo>
                  <a:lnTo>
                    <a:pt x="60" y="935"/>
                  </a:lnTo>
                  <a:lnTo>
                    <a:pt x="63" y="929"/>
                  </a:lnTo>
                  <a:lnTo>
                    <a:pt x="63" y="923"/>
                  </a:lnTo>
                  <a:lnTo>
                    <a:pt x="60" y="914"/>
                  </a:lnTo>
                  <a:lnTo>
                    <a:pt x="54" y="911"/>
                  </a:lnTo>
                  <a:lnTo>
                    <a:pt x="51" y="911"/>
                  </a:lnTo>
                  <a:lnTo>
                    <a:pt x="45" y="911"/>
                  </a:lnTo>
                  <a:lnTo>
                    <a:pt x="39" y="914"/>
                  </a:lnTo>
                  <a:lnTo>
                    <a:pt x="33" y="914"/>
                  </a:lnTo>
                  <a:lnTo>
                    <a:pt x="30" y="917"/>
                  </a:lnTo>
                  <a:lnTo>
                    <a:pt x="27" y="917"/>
                  </a:lnTo>
                  <a:lnTo>
                    <a:pt x="27" y="905"/>
                  </a:lnTo>
                  <a:lnTo>
                    <a:pt x="30" y="893"/>
                  </a:lnTo>
                  <a:lnTo>
                    <a:pt x="36" y="881"/>
                  </a:lnTo>
                  <a:lnTo>
                    <a:pt x="45" y="866"/>
                  </a:lnTo>
                  <a:lnTo>
                    <a:pt x="54" y="854"/>
                  </a:lnTo>
                  <a:lnTo>
                    <a:pt x="63" y="845"/>
                  </a:lnTo>
                  <a:lnTo>
                    <a:pt x="72" y="833"/>
                  </a:lnTo>
                  <a:lnTo>
                    <a:pt x="78" y="827"/>
                  </a:lnTo>
                  <a:lnTo>
                    <a:pt x="90" y="818"/>
                  </a:lnTo>
                  <a:lnTo>
                    <a:pt x="95" y="808"/>
                  </a:lnTo>
                  <a:lnTo>
                    <a:pt x="101" y="802"/>
                  </a:lnTo>
                  <a:lnTo>
                    <a:pt x="101" y="796"/>
                  </a:lnTo>
                  <a:lnTo>
                    <a:pt x="98" y="790"/>
                  </a:lnTo>
                  <a:lnTo>
                    <a:pt x="92" y="784"/>
                  </a:lnTo>
                  <a:lnTo>
                    <a:pt x="81" y="781"/>
                  </a:lnTo>
                  <a:lnTo>
                    <a:pt x="69" y="775"/>
                  </a:lnTo>
                  <a:lnTo>
                    <a:pt x="69" y="775"/>
                  </a:lnTo>
                  <a:lnTo>
                    <a:pt x="69" y="775"/>
                  </a:lnTo>
                  <a:lnTo>
                    <a:pt x="69" y="775"/>
                  </a:lnTo>
                  <a:lnTo>
                    <a:pt x="69" y="775"/>
                  </a:lnTo>
                  <a:lnTo>
                    <a:pt x="69" y="772"/>
                  </a:lnTo>
                  <a:lnTo>
                    <a:pt x="69" y="772"/>
                  </a:lnTo>
                  <a:lnTo>
                    <a:pt x="69" y="772"/>
                  </a:lnTo>
                  <a:lnTo>
                    <a:pt x="69" y="772"/>
                  </a:lnTo>
                  <a:lnTo>
                    <a:pt x="84" y="757"/>
                  </a:lnTo>
                  <a:lnTo>
                    <a:pt x="98" y="745"/>
                  </a:lnTo>
                  <a:lnTo>
                    <a:pt x="110" y="733"/>
                  </a:lnTo>
                  <a:lnTo>
                    <a:pt x="125" y="727"/>
                  </a:lnTo>
                  <a:lnTo>
                    <a:pt x="140" y="721"/>
                  </a:lnTo>
                  <a:lnTo>
                    <a:pt x="155" y="715"/>
                  </a:lnTo>
                  <a:lnTo>
                    <a:pt x="173" y="715"/>
                  </a:lnTo>
                  <a:lnTo>
                    <a:pt x="194" y="712"/>
                  </a:lnTo>
                  <a:lnTo>
                    <a:pt x="197" y="712"/>
                  </a:lnTo>
                  <a:lnTo>
                    <a:pt x="200" y="712"/>
                  </a:lnTo>
                  <a:lnTo>
                    <a:pt x="203" y="715"/>
                  </a:lnTo>
                  <a:lnTo>
                    <a:pt x="206" y="715"/>
                  </a:lnTo>
                  <a:lnTo>
                    <a:pt x="212" y="715"/>
                  </a:lnTo>
                  <a:lnTo>
                    <a:pt x="215" y="715"/>
                  </a:lnTo>
                  <a:lnTo>
                    <a:pt x="221" y="715"/>
                  </a:lnTo>
                  <a:lnTo>
                    <a:pt x="224" y="715"/>
                  </a:lnTo>
                  <a:lnTo>
                    <a:pt x="224" y="715"/>
                  </a:lnTo>
                  <a:lnTo>
                    <a:pt x="224" y="715"/>
                  </a:lnTo>
                  <a:lnTo>
                    <a:pt x="224" y="715"/>
                  </a:lnTo>
                  <a:lnTo>
                    <a:pt x="224" y="712"/>
                  </a:lnTo>
                  <a:lnTo>
                    <a:pt x="224" y="712"/>
                  </a:lnTo>
                  <a:lnTo>
                    <a:pt x="224" y="712"/>
                  </a:lnTo>
                  <a:lnTo>
                    <a:pt x="224" y="712"/>
                  </a:lnTo>
                  <a:lnTo>
                    <a:pt x="224" y="712"/>
                  </a:lnTo>
                  <a:lnTo>
                    <a:pt x="215" y="706"/>
                  </a:lnTo>
                  <a:lnTo>
                    <a:pt x="206" y="700"/>
                  </a:lnTo>
                  <a:lnTo>
                    <a:pt x="197" y="700"/>
                  </a:lnTo>
                  <a:lnTo>
                    <a:pt x="191" y="697"/>
                  </a:lnTo>
                  <a:lnTo>
                    <a:pt x="182" y="697"/>
                  </a:lnTo>
                  <a:lnTo>
                    <a:pt x="173" y="697"/>
                  </a:lnTo>
                  <a:lnTo>
                    <a:pt x="164" y="697"/>
                  </a:lnTo>
                  <a:lnTo>
                    <a:pt x="152" y="697"/>
                  </a:lnTo>
                  <a:lnTo>
                    <a:pt x="146" y="676"/>
                  </a:lnTo>
                  <a:lnTo>
                    <a:pt x="143" y="652"/>
                  </a:lnTo>
                  <a:lnTo>
                    <a:pt x="143" y="631"/>
                  </a:lnTo>
                  <a:lnTo>
                    <a:pt x="146" y="607"/>
                  </a:lnTo>
                  <a:lnTo>
                    <a:pt x="149" y="586"/>
                  </a:lnTo>
                  <a:lnTo>
                    <a:pt x="158" y="565"/>
                  </a:lnTo>
                  <a:lnTo>
                    <a:pt x="170" y="547"/>
                  </a:lnTo>
                  <a:lnTo>
                    <a:pt x="185" y="529"/>
                  </a:lnTo>
                  <a:lnTo>
                    <a:pt x="185" y="529"/>
                  </a:lnTo>
                  <a:lnTo>
                    <a:pt x="185" y="529"/>
                  </a:lnTo>
                  <a:lnTo>
                    <a:pt x="185" y="529"/>
                  </a:lnTo>
                  <a:lnTo>
                    <a:pt x="185" y="529"/>
                  </a:lnTo>
                  <a:lnTo>
                    <a:pt x="185" y="529"/>
                  </a:lnTo>
                  <a:lnTo>
                    <a:pt x="185" y="529"/>
                  </a:lnTo>
                  <a:lnTo>
                    <a:pt x="185" y="529"/>
                  </a:lnTo>
                  <a:lnTo>
                    <a:pt x="185" y="529"/>
                  </a:lnTo>
                  <a:lnTo>
                    <a:pt x="185" y="529"/>
                  </a:lnTo>
                  <a:lnTo>
                    <a:pt x="185" y="529"/>
                  </a:lnTo>
                  <a:lnTo>
                    <a:pt x="185" y="529"/>
                  </a:lnTo>
                  <a:lnTo>
                    <a:pt x="185" y="529"/>
                  </a:lnTo>
                  <a:lnTo>
                    <a:pt x="188" y="529"/>
                  </a:lnTo>
                  <a:lnTo>
                    <a:pt x="188" y="529"/>
                  </a:lnTo>
                  <a:lnTo>
                    <a:pt x="188" y="529"/>
                  </a:lnTo>
                  <a:lnTo>
                    <a:pt x="188" y="532"/>
                  </a:lnTo>
                  <a:lnTo>
                    <a:pt x="203" y="541"/>
                  </a:lnTo>
                  <a:lnTo>
                    <a:pt x="218" y="553"/>
                  </a:lnTo>
                  <a:lnTo>
                    <a:pt x="230" y="568"/>
                  </a:lnTo>
                  <a:lnTo>
                    <a:pt x="242" y="583"/>
                  </a:lnTo>
                  <a:lnTo>
                    <a:pt x="260" y="622"/>
                  </a:lnTo>
                  <a:lnTo>
                    <a:pt x="278" y="667"/>
                  </a:lnTo>
                  <a:lnTo>
                    <a:pt x="293" y="712"/>
                  </a:lnTo>
                  <a:lnTo>
                    <a:pt x="308" y="754"/>
                  </a:lnTo>
                  <a:lnTo>
                    <a:pt x="323" y="796"/>
                  </a:lnTo>
                  <a:lnTo>
                    <a:pt x="338" y="830"/>
                  </a:lnTo>
                  <a:lnTo>
                    <a:pt x="350" y="845"/>
                  </a:lnTo>
                  <a:lnTo>
                    <a:pt x="364" y="863"/>
                  </a:lnTo>
                  <a:lnTo>
                    <a:pt x="382" y="881"/>
                  </a:lnTo>
                  <a:lnTo>
                    <a:pt x="400" y="899"/>
                  </a:lnTo>
                  <a:lnTo>
                    <a:pt x="418" y="914"/>
                  </a:lnTo>
                  <a:lnTo>
                    <a:pt x="433" y="932"/>
                  </a:lnTo>
                  <a:lnTo>
                    <a:pt x="445" y="947"/>
                  </a:lnTo>
                  <a:lnTo>
                    <a:pt x="454" y="962"/>
                  </a:lnTo>
                  <a:lnTo>
                    <a:pt x="457" y="965"/>
                  </a:lnTo>
                  <a:lnTo>
                    <a:pt x="463" y="968"/>
                  </a:lnTo>
                  <a:lnTo>
                    <a:pt x="466" y="974"/>
                  </a:lnTo>
                  <a:lnTo>
                    <a:pt x="472" y="977"/>
                  </a:lnTo>
                  <a:lnTo>
                    <a:pt x="475" y="980"/>
                  </a:lnTo>
                  <a:lnTo>
                    <a:pt x="478" y="983"/>
                  </a:lnTo>
                  <a:lnTo>
                    <a:pt x="481" y="986"/>
                  </a:lnTo>
                  <a:lnTo>
                    <a:pt x="484" y="986"/>
                  </a:lnTo>
                  <a:lnTo>
                    <a:pt x="484" y="992"/>
                  </a:lnTo>
                  <a:lnTo>
                    <a:pt x="487" y="1001"/>
                  </a:lnTo>
                  <a:lnTo>
                    <a:pt x="490" y="1007"/>
                  </a:lnTo>
                  <a:lnTo>
                    <a:pt x="496" y="1013"/>
                  </a:lnTo>
                  <a:lnTo>
                    <a:pt x="499" y="1019"/>
                  </a:lnTo>
                  <a:lnTo>
                    <a:pt x="502" y="1022"/>
                  </a:lnTo>
                  <a:lnTo>
                    <a:pt x="505" y="1028"/>
                  </a:lnTo>
                  <a:lnTo>
                    <a:pt x="505" y="1034"/>
                  </a:lnTo>
                  <a:lnTo>
                    <a:pt x="508" y="1037"/>
                  </a:lnTo>
                  <a:lnTo>
                    <a:pt x="508" y="1040"/>
                  </a:lnTo>
                  <a:lnTo>
                    <a:pt x="508" y="1043"/>
                  </a:lnTo>
                  <a:lnTo>
                    <a:pt x="508" y="1046"/>
                  </a:lnTo>
                  <a:lnTo>
                    <a:pt x="511" y="1049"/>
                  </a:lnTo>
                  <a:lnTo>
                    <a:pt x="511" y="1052"/>
                  </a:lnTo>
                  <a:lnTo>
                    <a:pt x="511" y="1055"/>
                  </a:lnTo>
                  <a:lnTo>
                    <a:pt x="511" y="1061"/>
                  </a:lnTo>
                  <a:lnTo>
                    <a:pt x="502" y="1061"/>
                  </a:lnTo>
                  <a:lnTo>
                    <a:pt x="490" y="1061"/>
                  </a:lnTo>
                  <a:lnTo>
                    <a:pt x="478" y="1061"/>
                  </a:lnTo>
                  <a:lnTo>
                    <a:pt x="466" y="1058"/>
                  </a:lnTo>
                  <a:lnTo>
                    <a:pt x="454" y="1055"/>
                  </a:lnTo>
                  <a:lnTo>
                    <a:pt x="442" y="1049"/>
                  </a:lnTo>
                  <a:lnTo>
                    <a:pt x="430" y="1043"/>
                  </a:lnTo>
                  <a:lnTo>
                    <a:pt x="418" y="1034"/>
                  </a:lnTo>
                  <a:lnTo>
                    <a:pt x="409" y="1028"/>
                  </a:lnTo>
                  <a:lnTo>
                    <a:pt x="403" y="1022"/>
                  </a:lnTo>
                  <a:lnTo>
                    <a:pt x="397" y="1013"/>
                  </a:lnTo>
                  <a:lnTo>
                    <a:pt x="391" y="1004"/>
                  </a:lnTo>
                  <a:lnTo>
                    <a:pt x="385" y="998"/>
                  </a:lnTo>
                  <a:lnTo>
                    <a:pt x="376" y="989"/>
                  </a:lnTo>
                  <a:lnTo>
                    <a:pt x="370" y="986"/>
                  </a:lnTo>
                  <a:lnTo>
                    <a:pt x="362" y="986"/>
                  </a:lnTo>
                  <a:lnTo>
                    <a:pt x="356" y="992"/>
                  </a:lnTo>
                  <a:lnTo>
                    <a:pt x="350" y="1001"/>
                  </a:lnTo>
                  <a:lnTo>
                    <a:pt x="344" y="1010"/>
                  </a:lnTo>
                  <a:lnTo>
                    <a:pt x="344" y="1016"/>
                  </a:lnTo>
                  <a:lnTo>
                    <a:pt x="344" y="1025"/>
                  </a:lnTo>
                  <a:lnTo>
                    <a:pt x="344" y="1034"/>
                  </a:lnTo>
                  <a:lnTo>
                    <a:pt x="344" y="1043"/>
                  </a:lnTo>
                  <a:lnTo>
                    <a:pt x="344" y="1055"/>
                  </a:lnTo>
                  <a:lnTo>
                    <a:pt x="338" y="1052"/>
                  </a:lnTo>
                  <a:lnTo>
                    <a:pt x="329" y="1046"/>
                  </a:lnTo>
                  <a:lnTo>
                    <a:pt x="323" y="1037"/>
                  </a:lnTo>
                  <a:lnTo>
                    <a:pt x="314" y="1028"/>
                  </a:lnTo>
                  <a:lnTo>
                    <a:pt x="308" y="1022"/>
                  </a:lnTo>
                  <a:lnTo>
                    <a:pt x="299" y="1019"/>
                  </a:lnTo>
                  <a:lnTo>
                    <a:pt x="293" y="1022"/>
                  </a:lnTo>
                  <a:lnTo>
                    <a:pt x="287" y="1034"/>
                  </a:lnTo>
                  <a:lnTo>
                    <a:pt x="287" y="1037"/>
                  </a:lnTo>
                  <a:lnTo>
                    <a:pt x="287" y="1040"/>
                  </a:lnTo>
                  <a:lnTo>
                    <a:pt x="287" y="1043"/>
                  </a:lnTo>
                  <a:lnTo>
                    <a:pt x="287" y="1046"/>
                  </a:lnTo>
                  <a:lnTo>
                    <a:pt x="287" y="1049"/>
                  </a:lnTo>
                  <a:lnTo>
                    <a:pt x="287" y="1052"/>
                  </a:lnTo>
                  <a:lnTo>
                    <a:pt x="287" y="1055"/>
                  </a:lnTo>
                  <a:lnTo>
                    <a:pt x="287" y="1058"/>
                  </a:lnTo>
                  <a:lnTo>
                    <a:pt x="278" y="1055"/>
                  </a:lnTo>
                  <a:lnTo>
                    <a:pt x="269" y="1049"/>
                  </a:lnTo>
                  <a:lnTo>
                    <a:pt x="260" y="1040"/>
                  </a:lnTo>
                  <a:lnTo>
                    <a:pt x="251" y="1034"/>
                  </a:lnTo>
                  <a:lnTo>
                    <a:pt x="245" y="1025"/>
                  </a:lnTo>
                  <a:lnTo>
                    <a:pt x="236" y="1022"/>
                  </a:lnTo>
                  <a:lnTo>
                    <a:pt x="227" y="1022"/>
                  </a:lnTo>
                  <a:lnTo>
                    <a:pt x="218" y="1028"/>
                  </a:lnTo>
                  <a:lnTo>
                    <a:pt x="215" y="1034"/>
                  </a:lnTo>
                  <a:lnTo>
                    <a:pt x="212" y="1040"/>
                  </a:lnTo>
                  <a:lnTo>
                    <a:pt x="209" y="1046"/>
                  </a:lnTo>
                  <a:lnTo>
                    <a:pt x="209" y="1052"/>
                  </a:lnTo>
                  <a:lnTo>
                    <a:pt x="206" y="1058"/>
                  </a:lnTo>
                  <a:lnTo>
                    <a:pt x="203" y="1064"/>
                  </a:lnTo>
                  <a:lnTo>
                    <a:pt x="200" y="1067"/>
                  </a:lnTo>
                  <a:lnTo>
                    <a:pt x="197" y="1073"/>
                  </a:lnTo>
                  <a:lnTo>
                    <a:pt x="197" y="1073"/>
                  </a:lnTo>
                  <a:lnTo>
                    <a:pt x="197" y="1073"/>
                  </a:lnTo>
                  <a:lnTo>
                    <a:pt x="197" y="1073"/>
                  </a:lnTo>
                  <a:lnTo>
                    <a:pt x="194" y="1073"/>
                  </a:lnTo>
                  <a:lnTo>
                    <a:pt x="194" y="1073"/>
                  </a:lnTo>
                  <a:lnTo>
                    <a:pt x="194" y="1073"/>
                  </a:lnTo>
                  <a:lnTo>
                    <a:pt x="194" y="1073"/>
                  </a:lnTo>
                  <a:lnTo>
                    <a:pt x="194" y="1076"/>
                  </a:lnTo>
                  <a:close/>
                  <a:moveTo>
                    <a:pt x="176" y="511"/>
                  </a:moveTo>
                  <a:lnTo>
                    <a:pt x="173" y="514"/>
                  </a:lnTo>
                  <a:lnTo>
                    <a:pt x="170" y="517"/>
                  </a:lnTo>
                  <a:lnTo>
                    <a:pt x="167" y="520"/>
                  </a:lnTo>
                  <a:lnTo>
                    <a:pt x="164" y="523"/>
                  </a:lnTo>
                  <a:lnTo>
                    <a:pt x="161" y="526"/>
                  </a:lnTo>
                  <a:lnTo>
                    <a:pt x="158" y="526"/>
                  </a:lnTo>
                  <a:lnTo>
                    <a:pt x="155" y="529"/>
                  </a:lnTo>
                  <a:lnTo>
                    <a:pt x="155" y="529"/>
                  </a:lnTo>
                  <a:lnTo>
                    <a:pt x="134" y="517"/>
                  </a:lnTo>
                  <a:lnTo>
                    <a:pt x="116" y="502"/>
                  </a:lnTo>
                  <a:lnTo>
                    <a:pt x="101" y="487"/>
                  </a:lnTo>
                  <a:lnTo>
                    <a:pt x="87" y="469"/>
                  </a:lnTo>
                  <a:lnTo>
                    <a:pt x="60" y="427"/>
                  </a:lnTo>
                  <a:lnTo>
                    <a:pt x="39" y="379"/>
                  </a:lnTo>
                  <a:lnTo>
                    <a:pt x="21" y="331"/>
                  </a:lnTo>
                  <a:lnTo>
                    <a:pt x="9" y="283"/>
                  </a:lnTo>
                  <a:lnTo>
                    <a:pt x="3" y="235"/>
                  </a:lnTo>
                  <a:lnTo>
                    <a:pt x="0" y="193"/>
                  </a:lnTo>
                  <a:lnTo>
                    <a:pt x="0" y="166"/>
                  </a:lnTo>
                  <a:lnTo>
                    <a:pt x="3" y="142"/>
                  </a:lnTo>
                  <a:lnTo>
                    <a:pt x="6" y="118"/>
                  </a:lnTo>
                  <a:lnTo>
                    <a:pt x="12" y="94"/>
                  </a:lnTo>
                  <a:lnTo>
                    <a:pt x="15" y="70"/>
                  </a:lnTo>
                  <a:lnTo>
                    <a:pt x="18" y="45"/>
                  </a:lnTo>
                  <a:lnTo>
                    <a:pt x="24" y="24"/>
                  </a:lnTo>
                  <a:lnTo>
                    <a:pt x="30" y="0"/>
                  </a:lnTo>
                  <a:lnTo>
                    <a:pt x="48" y="63"/>
                  </a:lnTo>
                  <a:lnTo>
                    <a:pt x="63" y="127"/>
                  </a:lnTo>
                  <a:lnTo>
                    <a:pt x="81" y="193"/>
                  </a:lnTo>
                  <a:lnTo>
                    <a:pt x="95" y="259"/>
                  </a:lnTo>
                  <a:lnTo>
                    <a:pt x="110" y="322"/>
                  </a:lnTo>
                  <a:lnTo>
                    <a:pt x="131" y="388"/>
                  </a:lnTo>
                  <a:lnTo>
                    <a:pt x="152" y="451"/>
                  </a:lnTo>
                  <a:lnTo>
                    <a:pt x="176" y="511"/>
                  </a:lnTo>
                  <a:close/>
                </a:path>
              </a:pathLst>
            </a:custGeom>
            <a:solidFill>
              <a:srgbClr val="DDE1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46" name="Freeform 18"/>
            <p:cNvSpPr>
              <a:spLocks/>
            </p:cNvSpPr>
            <p:nvPr userDrawn="1"/>
          </p:nvSpPr>
          <p:spPr bwMode="auto">
            <a:xfrm>
              <a:off x="2720" y="3228"/>
              <a:ext cx="323" cy="418"/>
            </a:xfrm>
            <a:custGeom>
              <a:avLst/>
              <a:gdLst>
                <a:gd name="T0" fmla="*/ 57 w 323"/>
                <a:gd name="T1" fmla="*/ 415 h 418"/>
                <a:gd name="T2" fmla="*/ 48 w 323"/>
                <a:gd name="T3" fmla="*/ 403 h 418"/>
                <a:gd name="T4" fmla="*/ 42 w 323"/>
                <a:gd name="T5" fmla="*/ 391 h 418"/>
                <a:gd name="T6" fmla="*/ 48 w 323"/>
                <a:gd name="T7" fmla="*/ 370 h 418"/>
                <a:gd name="T8" fmla="*/ 63 w 323"/>
                <a:gd name="T9" fmla="*/ 355 h 418"/>
                <a:gd name="T10" fmla="*/ 78 w 323"/>
                <a:gd name="T11" fmla="*/ 349 h 418"/>
                <a:gd name="T12" fmla="*/ 78 w 323"/>
                <a:gd name="T13" fmla="*/ 349 h 418"/>
                <a:gd name="T14" fmla="*/ 78 w 323"/>
                <a:gd name="T15" fmla="*/ 346 h 418"/>
                <a:gd name="T16" fmla="*/ 66 w 323"/>
                <a:gd name="T17" fmla="*/ 343 h 418"/>
                <a:gd name="T18" fmla="*/ 45 w 323"/>
                <a:gd name="T19" fmla="*/ 355 h 418"/>
                <a:gd name="T20" fmla="*/ 33 w 323"/>
                <a:gd name="T21" fmla="*/ 373 h 418"/>
                <a:gd name="T22" fmla="*/ 33 w 323"/>
                <a:gd name="T23" fmla="*/ 379 h 418"/>
                <a:gd name="T24" fmla="*/ 30 w 323"/>
                <a:gd name="T25" fmla="*/ 388 h 418"/>
                <a:gd name="T26" fmla="*/ 18 w 323"/>
                <a:gd name="T27" fmla="*/ 394 h 418"/>
                <a:gd name="T28" fmla="*/ 0 w 323"/>
                <a:gd name="T29" fmla="*/ 376 h 418"/>
                <a:gd name="T30" fmla="*/ 15 w 323"/>
                <a:gd name="T31" fmla="*/ 349 h 418"/>
                <a:gd name="T32" fmla="*/ 45 w 323"/>
                <a:gd name="T33" fmla="*/ 334 h 418"/>
                <a:gd name="T34" fmla="*/ 81 w 323"/>
                <a:gd name="T35" fmla="*/ 319 h 418"/>
                <a:gd name="T36" fmla="*/ 117 w 323"/>
                <a:gd name="T37" fmla="*/ 307 h 418"/>
                <a:gd name="T38" fmla="*/ 138 w 323"/>
                <a:gd name="T39" fmla="*/ 301 h 418"/>
                <a:gd name="T40" fmla="*/ 174 w 323"/>
                <a:gd name="T41" fmla="*/ 292 h 418"/>
                <a:gd name="T42" fmla="*/ 189 w 323"/>
                <a:gd name="T43" fmla="*/ 280 h 418"/>
                <a:gd name="T44" fmla="*/ 168 w 323"/>
                <a:gd name="T45" fmla="*/ 268 h 418"/>
                <a:gd name="T46" fmla="*/ 144 w 323"/>
                <a:gd name="T47" fmla="*/ 259 h 418"/>
                <a:gd name="T48" fmla="*/ 120 w 323"/>
                <a:gd name="T49" fmla="*/ 241 h 418"/>
                <a:gd name="T50" fmla="*/ 105 w 323"/>
                <a:gd name="T51" fmla="*/ 199 h 418"/>
                <a:gd name="T52" fmla="*/ 123 w 323"/>
                <a:gd name="T53" fmla="*/ 127 h 418"/>
                <a:gd name="T54" fmla="*/ 156 w 323"/>
                <a:gd name="T55" fmla="*/ 79 h 418"/>
                <a:gd name="T56" fmla="*/ 195 w 323"/>
                <a:gd name="T57" fmla="*/ 54 h 418"/>
                <a:gd name="T58" fmla="*/ 224 w 323"/>
                <a:gd name="T59" fmla="*/ 15 h 418"/>
                <a:gd name="T60" fmla="*/ 230 w 323"/>
                <a:gd name="T61" fmla="*/ 0 h 418"/>
                <a:gd name="T62" fmla="*/ 233 w 323"/>
                <a:gd name="T63" fmla="*/ 0 h 418"/>
                <a:gd name="T64" fmla="*/ 233 w 323"/>
                <a:gd name="T65" fmla="*/ 0 h 418"/>
                <a:gd name="T66" fmla="*/ 251 w 323"/>
                <a:gd name="T67" fmla="*/ 63 h 418"/>
                <a:gd name="T68" fmla="*/ 287 w 323"/>
                <a:gd name="T69" fmla="*/ 112 h 418"/>
                <a:gd name="T70" fmla="*/ 317 w 323"/>
                <a:gd name="T71" fmla="*/ 157 h 418"/>
                <a:gd name="T72" fmla="*/ 299 w 323"/>
                <a:gd name="T73" fmla="*/ 193 h 418"/>
                <a:gd name="T74" fmla="*/ 281 w 323"/>
                <a:gd name="T75" fmla="*/ 232 h 418"/>
                <a:gd name="T76" fmla="*/ 263 w 323"/>
                <a:gd name="T77" fmla="*/ 268 h 418"/>
                <a:gd name="T78" fmla="*/ 251 w 323"/>
                <a:gd name="T79" fmla="*/ 313 h 418"/>
                <a:gd name="T80" fmla="*/ 242 w 323"/>
                <a:gd name="T81" fmla="*/ 361 h 418"/>
                <a:gd name="T82" fmla="*/ 218 w 323"/>
                <a:gd name="T83" fmla="*/ 373 h 418"/>
                <a:gd name="T84" fmla="*/ 192 w 323"/>
                <a:gd name="T85" fmla="*/ 385 h 418"/>
                <a:gd name="T86" fmla="*/ 165 w 323"/>
                <a:gd name="T87" fmla="*/ 397 h 418"/>
                <a:gd name="T88" fmla="*/ 123 w 323"/>
                <a:gd name="T89" fmla="*/ 409 h 418"/>
                <a:gd name="T90" fmla="*/ 81 w 323"/>
                <a:gd name="T91" fmla="*/ 415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23" h="418">
                  <a:moveTo>
                    <a:pt x="69" y="418"/>
                  </a:moveTo>
                  <a:lnTo>
                    <a:pt x="63" y="418"/>
                  </a:lnTo>
                  <a:lnTo>
                    <a:pt x="57" y="415"/>
                  </a:lnTo>
                  <a:lnTo>
                    <a:pt x="54" y="412"/>
                  </a:lnTo>
                  <a:lnTo>
                    <a:pt x="51" y="409"/>
                  </a:lnTo>
                  <a:lnTo>
                    <a:pt x="48" y="403"/>
                  </a:lnTo>
                  <a:lnTo>
                    <a:pt x="45" y="400"/>
                  </a:lnTo>
                  <a:lnTo>
                    <a:pt x="45" y="394"/>
                  </a:lnTo>
                  <a:lnTo>
                    <a:pt x="42" y="391"/>
                  </a:lnTo>
                  <a:lnTo>
                    <a:pt x="45" y="382"/>
                  </a:lnTo>
                  <a:lnTo>
                    <a:pt x="45" y="376"/>
                  </a:lnTo>
                  <a:lnTo>
                    <a:pt x="48" y="370"/>
                  </a:lnTo>
                  <a:lnTo>
                    <a:pt x="51" y="364"/>
                  </a:lnTo>
                  <a:lnTo>
                    <a:pt x="57" y="361"/>
                  </a:lnTo>
                  <a:lnTo>
                    <a:pt x="63" y="355"/>
                  </a:lnTo>
                  <a:lnTo>
                    <a:pt x="69" y="352"/>
                  </a:lnTo>
                  <a:lnTo>
                    <a:pt x="78" y="352"/>
                  </a:lnTo>
                  <a:lnTo>
                    <a:pt x="78" y="349"/>
                  </a:lnTo>
                  <a:lnTo>
                    <a:pt x="78" y="349"/>
                  </a:lnTo>
                  <a:lnTo>
                    <a:pt x="78" y="349"/>
                  </a:lnTo>
                  <a:lnTo>
                    <a:pt x="78" y="349"/>
                  </a:lnTo>
                  <a:lnTo>
                    <a:pt x="78" y="346"/>
                  </a:lnTo>
                  <a:lnTo>
                    <a:pt x="78" y="346"/>
                  </a:lnTo>
                  <a:lnTo>
                    <a:pt x="78" y="346"/>
                  </a:lnTo>
                  <a:lnTo>
                    <a:pt x="78" y="346"/>
                  </a:lnTo>
                  <a:lnTo>
                    <a:pt x="72" y="343"/>
                  </a:lnTo>
                  <a:lnTo>
                    <a:pt x="66" y="343"/>
                  </a:lnTo>
                  <a:lnTo>
                    <a:pt x="60" y="346"/>
                  </a:lnTo>
                  <a:lnTo>
                    <a:pt x="51" y="349"/>
                  </a:lnTo>
                  <a:lnTo>
                    <a:pt x="45" y="355"/>
                  </a:lnTo>
                  <a:lnTo>
                    <a:pt x="39" y="361"/>
                  </a:lnTo>
                  <a:lnTo>
                    <a:pt x="36" y="367"/>
                  </a:lnTo>
                  <a:lnTo>
                    <a:pt x="33" y="373"/>
                  </a:lnTo>
                  <a:lnTo>
                    <a:pt x="33" y="376"/>
                  </a:lnTo>
                  <a:lnTo>
                    <a:pt x="33" y="376"/>
                  </a:lnTo>
                  <a:lnTo>
                    <a:pt x="33" y="379"/>
                  </a:lnTo>
                  <a:lnTo>
                    <a:pt x="30" y="382"/>
                  </a:lnTo>
                  <a:lnTo>
                    <a:pt x="30" y="385"/>
                  </a:lnTo>
                  <a:lnTo>
                    <a:pt x="30" y="388"/>
                  </a:lnTo>
                  <a:lnTo>
                    <a:pt x="30" y="388"/>
                  </a:lnTo>
                  <a:lnTo>
                    <a:pt x="30" y="391"/>
                  </a:lnTo>
                  <a:lnTo>
                    <a:pt x="18" y="394"/>
                  </a:lnTo>
                  <a:lnTo>
                    <a:pt x="9" y="391"/>
                  </a:lnTo>
                  <a:lnTo>
                    <a:pt x="3" y="385"/>
                  </a:lnTo>
                  <a:lnTo>
                    <a:pt x="0" y="376"/>
                  </a:lnTo>
                  <a:lnTo>
                    <a:pt x="3" y="367"/>
                  </a:lnTo>
                  <a:lnTo>
                    <a:pt x="6" y="358"/>
                  </a:lnTo>
                  <a:lnTo>
                    <a:pt x="15" y="349"/>
                  </a:lnTo>
                  <a:lnTo>
                    <a:pt x="21" y="343"/>
                  </a:lnTo>
                  <a:lnTo>
                    <a:pt x="33" y="340"/>
                  </a:lnTo>
                  <a:lnTo>
                    <a:pt x="45" y="334"/>
                  </a:lnTo>
                  <a:lnTo>
                    <a:pt x="57" y="328"/>
                  </a:lnTo>
                  <a:lnTo>
                    <a:pt x="69" y="325"/>
                  </a:lnTo>
                  <a:lnTo>
                    <a:pt x="81" y="319"/>
                  </a:lnTo>
                  <a:lnTo>
                    <a:pt x="93" y="316"/>
                  </a:lnTo>
                  <a:lnTo>
                    <a:pt x="105" y="310"/>
                  </a:lnTo>
                  <a:lnTo>
                    <a:pt x="117" y="307"/>
                  </a:lnTo>
                  <a:lnTo>
                    <a:pt x="120" y="304"/>
                  </a:lnTo>
                  <a:lnTo>
                    <a:pt x="126" y="304"/>
                  </a:lnTo>
                  <a:lnTo>
                    <a:pt x="138" y="301"/>
                  </a:lnTo>
                  <a:lnTo>
                    <a:pt x="150" y="298"/>
                  </a:lnTo>
                  <a:lnTo>
                    <a:pt x="162" y="295"/>
                  </a:lnTo>
                  <a:lnTo>
                    <a:pt x="174" y="292"/>
                  </a:lnTo>
                  <a:lnTo>
                    <a:pt x="186" y="289"/>
                  </a:lnTo>
                  <a:lnTo>
                    <a:pt x="192" y="286"/>
                  </a:lnTo>
                  <a:lnTo>
                    <a:pt x="189" y="280"/>
                  </a:lnTo>
                  <a:lnTo>
                    <a:pt x="183" y="274"/>
                  </a:lnTo>
                  <a:lnTo>
                    <a:pt x="177" y="271"/>
                  </a:lnTo>
                  <a:lnTo>
                    <a:pt x="168" y="268"/>
                  </a:lnTo>
                  <a:lnTo>
                    <a:pt x="159" y="262"/>
                  </a:lnTo>
                  <a:lnTo>
                    <a:pt x="150" y="259"/>
                  </a:lnTo>
                  <a:lnTo>
                    <a:pt x="144" y="259"/>
                  </a:lnTo>
                  <a:lnTo>
                    <a:pt x="141" y="256"/>
                  </a:lnTo>
                  <a:lnTo>
                    <a:pt x="129" y="250"/>
                  </a:lnTo>
                  <a:lnTo>
                    <a:pt x="120" y="241"/>
                  </a:lnTo>
                  <a:lnTo>
                    <a:pt x="114" y="232"/>
                  </a:lnTo>
                  <a:lnTo>
                    <a:pt x="111" y="220"/>
                  </a:lnTo>
                  <a:lnTo>
                    <a:pt x="105" y="199"/>
                  </a:lnTo>
                  <a:lnTo>
                    <a:pt x="108" y="175"/>
                  </a:lnTo>
                  <a:lnTo>
                    <a:pt x="114" y="151"/>
                  </a:lnTo>
                  <a:lnTo>
                    <a:pt x="123" y="127"/>
                  </a:lnTo>
                  <a:lnTo>
                    <a:pt x="132" y="106"/>
                  </a:lnTo>
                  <a:lnTo>
                    <a:pt x="141" y="85"/>
                  </a:lnTo>
                  <a:lnTo>
                    <a:pt x="156" y="79"/>
                  </a:lnTo>
                  <a:lnTo>
                    <a:pt x="171" y="73"/>
                  </a:lnTo>
                  <a:lnTo>
                    <a:pt x="183" y="63"/>
                  </a:lnTo>
                  <a:lnTo>
                    <a:pt x="195" y="54"/>
                  </a:lnTo>
                  <a:lnTo>
                    <a:pt x="204" y="42"/>
                  </a:lnTo>
                  <a:lnTo>
                    <a:pt x="215" y="30"/>
                  </a:lnTo>
                  <a:lnTo>
                    <a:pt x="224" y="15"/>
                  </a:lnTo>
                  <a:lnTo>
                    <a:pt x="230" y="0"/>
                  </a:lnTo>
                  <a:lnTo>
                    <a:pt x="230" y="0"/>
                  </a:lnTo>
                  <a:lnTo>
                    <a:pt x="230" y="0"/>
                  </a:lnTo>
                  <a:lnTo>
                    <a:pt x="230" y="0"/>
                  </a:lnTo>
                  <a:lnTo>
                    <a:pt x="233" y="0"/>
                  </a:lnTo>
                  <a:lnTo>
                    <a:pt x="233" y="0"/>
                  </a:lnTo>
                  <a:lnTo>
                    <a:pt x="233" y="0"/>
                  </a:lnTo>
                  <a:lnTo>
                    <a:pt x="233" y="0"/>
                  </a:lnTo>
                  <a:lnTo>
                    <a:pt x="233" y="0"/>
                  </a:lnTo>
                  <a:lnTo>
                    <a:pt x="236" y="24"/>
                  </a:lnTo>
                  <a:lnTo>
                    <a:pt x="242" y="42"/>
                  </a:lnTo>
                  <a:lnTo>
                    <a:pt x="251" y="63"/>
                  </a:lnTo>
                  <a:lnTo>
                    <a:pt x="260" y="79"/>
                  </a:lnTo>
                  <a:lnTo>
                    <a:pt x="272" y="97"/>
                  </a:lnTo>
                  <a:lnTo>
                    <a:pt x="287" y="112"/>
                  </a:lnTo>
                  <a:lnTo>
                    <a:pt x="305" y="127"/>
                  </a:lnTo>
                  <a:lnTo>
                    <a:pt x="323" y="142"/>
                  </a:lnTo>
                  <a:lnTo>
                    <a:pt x="317" y="157"/>
                  </a:lnTo>
                  <a:lnTo>
                    <a:pt x="311" y="169"/>
                  </a:lnTo>
                  <a:lnTo>
                    <a:pt x="305" y="181"/>
                  </a:lnTo>
                  <a:lnTo>
                    <a:pt x="299" y="193"/>
                  </a:lnTo>
                  <a:lnTo>
                    <a:pt x="293" y="208"/>
                  </a:lnTo>
                  <a:lnTo>
                    <a:pt x="287" y="220"/>
                  </a:lnTo>
                  <a:lnTo>
                    <a:pt x="281" y="232"/>
                  </a:lnTo>
                  <a:lnTo>
                    <a:pt x="272" y="244"/>
                  </a:lnTo>
                  <a:lnTo>
                    <a:pt x="266" y="256"/>
                  </a:lnTo>
                  <a:lnTo>
                    <a:pt x="263" y="268"/>
                  </a:lnTo>
                  <a:lnTo>
                    <a:pt x="260" y="283"/>
                  </a:lnTo>
                  <a:lnTo>
                    <a:pt x="254" y="298"/>
                  </a:lnTo>
                  <a:lnTo>
                    <a:pt x="251" y="313"/>
                  </a:lnTo>
                  <a:lnTo>
                    <a:pt x="248" y="328"/>
                  </a:lnTo>
                  <a:lnTo>
                    <a:pt x="245" y="346"/>
                  </a:lnTo>
                  <a:lnTo>
                    <a:pt x="242" y="361"/>
                  </a:lnTo>
                  <a:lnTo>
                    <a:pt x="233" y="367"/>
                  </a:lnTo>
                  <a:lnTo>
                    <a:pt x="224" y="370"/>
                  </a:lnTo>
                  <a:lnTo>
                    <a:pt x="218" y="373"/>
                  </a:lnTo>
                  <a:lnTo>
                    <a:pt x="209" y="379"/>
                  </a:lnTo>
                  <a:lnTo>
                    <a:pt x="201" y="382"/>
                  </a:lnTo>
                  <a:lnTo>
                    <a:pt x="192" y="385"/>
                  </a:lnTo>
                  <a:lnTo>
                    <a:pt x="186" y="388"/>
                  </a:lnTo>
                  <a:lnTo>
                    <a:pt x="177" y="391"/>
                  </a:lnTo>
                  <a:lnTo>
                    <a:pt x="165" y="397"/>
                  </a:lnTo>
                  <a:lnTo>
                    <a:pt x="153" y="403"/>
                  </a:lnTo>
                  <a:lnTo>
                    <a:pt x="138" y="406"/>
                  </a:lnTo>
                  <a:lnTo>
                    <a:pt x="123" y="409"/>
                  </a:lnTo>
                  <a:lnTo>
                    <a:pt x="108" y="412"/>
                  </a:lnTo>
                  <a:lnTo>
                    <a:pt x="96" y="415"/>
                  </a:lnTo>
                  <a:lnTo>
                    <a:pt x="81" y="415"/>
                  </a:lnTo>
                  <a:lnTo>
                    <a:pt x="69" y="418"/>
                  </a:lnTo>
                  <a:close/>
                </a:path>
              </a:pathLst>
            </a:custGeom>
            <a:solidFill>
              <a:srgbClr val="DDE1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47" name="Freeform 19"/>
            <p:cNvSpPr>
              <a:spLocks/>
            </p:cNvSpPr>
            <p:nvPr userDrawn="1"/>
          </p:nvSpPr>
          <p:spPr bwMode="auto">
            <a:xfrm>
              <a:off x="2965" y="2829"/>
              <a:ext cx="138" cy="532"/>
            </a:xfrm>
            <a:custGeom>
              <a:avLst/>
              <a:gdLst>
                <a:gd name="T0" fmla="*/ 81 w 138"/>
                <a:gd name="T1" fmla="*/ 532 h 532"/>
                <a:gd name="T2" fmla="*/ 72 w 138"/>
                <a:gd name="T3" fmla="*/ 523 h 532"/>
                <a:gd name="T4" fmla="*/ 60 w 138"/>
                <a:gd name="T5" fmla="*/ 514 h 532"/>
                <a:gd name="T6" fmla="*/ 51 w 138"/>
                <a:gd name="T7" fmla="*/ 505 h 532"/>
                <a:gd name="T8" fmla="*/ 42 w 138"/>
                <a:gd name="T9" fmla="*/ 496 h 532"/>
                <a:gd name="T10" fmla="*/ 33 w 138"/>
                <a:gd name="T11" fmla="*/ 484 h 532"/>
                <a:gd name="T12" fmla="*/ 24 w 138"/>
                <a:gd name="T13" fmla="*/ 475 h 532"/>
                <a:gd name="T14" fmla="*/ 18 w 138"/>
                <a:gd name="T15" fmla="*/ 462 h 532"/>
                <a:gd name="T16" fmla="*/ 12 w 138"/>
                <a:gd name="T17" fmla="*/ 450 h 532"/>
                <a:gd name="T18" fmla="*/ 3 w 138"/>
                <a:gd name="T19" fmla="*/ 426 h 532"/>
                <a:gd name="T20" fmla="*/ 0 w 138"/>
                <a:gd name="T21" fmla="*/ 402 h 532"/>
                <a:gd name="T22" fmla="*/ 0 w 138"/>
                <a:gd name="T23" fmla="*/ 378 h 532"/>
                <a:gd name="T24" fmla="*/ 0 w 138"/>
                <a:gd name="T25" fmla="*/ 354 h 532"/>
                <a:gd name="T26" fmla="*/ 3 w 138"/>
                <a:gd name="T27" fmla="*/ 306 h 532"/>
                <a:gd name="T28" fmla="*/ 15 w 138"/>
                <a:gd name="T29" fmla="*/ 258 h 532"/>
                <a:gd name="T30" fmla="*/ 30 w 138"/>
                <a:gd name="T31" fmla="*/ 210 h 532"/>
                <a:gd name="T32" fmla="*/ 45 w 138"/>
                <a:gd name="T33" fmla="*/ 162 h 532"/>
                <a:gd name="T34" fmla="*/ 60 w 138"/>
                <a:gd name="T35" fmla="*/ 117 h 532"/>
                <a:gd name="T36" fmla="*/ 75 w 138"/>
                <a:gd name="T37" fmla="*/ 72 h 532"/>
                <a:gd name="T38" fmla="*/ 78 w 138"/>
                <a:gd name="T39" fmla="*/ 63 h 532"/>
                <a:gd name="T40" fmla="*/ 78 w 138"/>
                <a:gd name="T41" fmla="*/ 54 h 532"/>
                <a:gd name="T42" fmla="*/ 78 w 138"/>
                <a:gd name="T43" fmla="*/ 45 h 532"/>
                <a:gd name="T44" fmla="*/ 78 w 138"/>
                <a:gd name="T45" fmla="*/ 36 h 532"/>
                <a:gd name="T46" fmla="*/ 78 w 138"/>
                <a:gd name="T47" fmla="*/ 27 h 532"/>
                <a:gd name="T48" fmla="*/ 78 w 138"/>
                <a:gd name="T49" fmla="*/ 18 h 532"/>
                <a:gd name="T50" fmla="*/ 78 w 138"/>
                <a:gd name="T51" fmla="*/ 12 h 532"/>
                <a:gd name="T52" fmla="*/ 78 w 138"/>
                <a:gd name="T53" fmla="*/ 3 h 532"/>
                <a:gd name="T54" fmla="*/ 81 w 138"/>
                <a:gd name="T55" fmla="*/ 3 h 532"/>
                <a:gd name="T56" fmla="*/ 87 w 138"/>
                <a:gd name="T57" fmla="*/ 0 h 532"/>
                <a:gd name="T58" fmla="*/ 90 w 138"/>
                <a:gd name="T59" fmla="*/ 0 h 532"/>
                <a:gd name="T60" fmla="*/ 96 w 138"/>
                <a:gd name="T61" fmla="*/ 0 h 532"/>
                <a:gd name="T62" fmla="*/ 99 w 138"/>
                <a:gd name="T63" fmla="*/ 0 h 532"/>
                <a:gd name="T64" fmla="*/ 105 w 138"/>
                <a:gd name="T65" fmla="*/ 0 h 532"/>
                <a:gd name="T66" fmla="*/ 111 w 138"/>
                <a:gd name="T67" fmla="*/ 0 h 532"/>
                <a:gd name="T68" fmla="*/ 114 w 138"/>
                <a:gd name="T69" fmla="*/ 0 h 532"/>
                <a:gd name="T70" fmla="*/ 126 w 138"/>
                <a:gd name="T71" fmla="*/ 66 h 532"/>
                <a:gd name="T72" fmla="*/ 135 w 138"/>
                <a:gd name="T73" fmla="*/ 135 h 532"/>
                <a:gd name="T74" fmla="*/ 138 w 138"/>
                <a:gd name="T75" fmla="*/ 204 h 532"/>
                <a:gd name="T76" fmla="*/ 135 w 138"/>
                <a:gd name="T77" fmla="*/ 270 h 532"/>
                <a:gd name="T78" fmla="*/ 129 w 138"/>
                <a:gd name="T79" fmla="*/ 336 h 532"/>
                <a:gd name="T80" fmla="*/ 120 w 138"/>
                <a:gd name="T81" fmla="*/ 402 h 532"/>
                <a:gd name="T82" fmla="*/ 102 w 138"/>
                <a:gd name="T83" fmla="*/ 468 h 532"/>
                <a:gd name="T84" fmla="*/ 81 w 138"/>
                <a:gd name="T85" fmla="*/ 532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8" h="532">
                  <a:moveTo>
                    <a:pt x="81" y="532"/>
                  </a:moveTo>
                  <a:lnTo>
                    <a:pt x="72" y="523"/>
                  </a:lnTo>
                  <a:lnTo>
                    <a:pt x="60" y="514"/>
                  </a:lnTo>
                  <a:lnTo>
                    <a:pt x="51" y="505"/>
                  </a:lnTo>
                  <a:lnTo>
                    <a:pt x="42" y="496"/>
                  </a:lnTo>
                  <a:lnTo>
                    <a:pt x="33" y="484"/>
                  </a:lnTo>
                  <a:lnTo>
                    <a:pt x="24" y="475"/>
                  </a:lnTo>
                  <a:lnTo>
                    <a:pt x="18" y="462"/>
                  </a:lnTo>
                  <a:lnTo>
                    <a:pt x="12" y="450"/>
                  </a:lnTo>
                  <a:lnTo>
                    <a:pt x="3" y="426"/>
                  </a:lnTo>
                  <a:lnTo>
                    <a:pt x="0" y="402"/>
                  </a:lnTo>
                  <a:lnTo>
                    <a:pt x="0" y="378"/>
                  </a:lnTo>
                  <a:lnTo>
                    <a:pt x="0" y="354"/>
                  </a:lnTo>
                  <a:lnTo>
                    <a:pt x="3" y="306"/>
                  </a:lnTo>
                  <a:lnTo>
                    <a:pt x="15" y="258"/>
                  </a:lnTo>
                  <a:lnTo>
                    <a:pt x="30" y="210"/>
                  </a:lnTo>
                  <a:lnTo>
                    <a:pt x="45" y="162"/>
                  </a:lnTo>
                  <a:lnTo>
                    <a:pt x="60" y="117"/>
                  </a:lnTo>
                  <a:lnTo>
                    <a:pt x="75" y="72"/>
                  </a:lnTo>
                  <a:lnTo>
                    <a:pt x="78" y="63"/>
                  </a:lnTo>
                  <a:lnTo>
                    <a:pt x="78" y="54"/>
                  </a:lnTo>
                  <a:lnTo>
                    <a:pt x="78" y="45"/>
                  </a:lnTo>
                  <a:lnTo>
                    <a:pt x="78" y="36"/>
                  </a:lnTo>
                  <a:lnTo>
                    <a:pt x="78" y="27"/>
                  </a:lnTo>
                  <a:lnTo>
                    <a:pt x="78" y="18"/>
                  </a:lnTo>
                  <a:lnTo>
                    <a:pt x="78" y="12"/>
                  </a:lnTo>
                  <a:lnTo>
                    <a:pt x="78" y="3"/>
                  </a:lnTo>
                  <a:lnTo>
                    <a:pt x="81" y="3"/>
                  </a:lnTo>
                  <a:lnTo>
                    <a:pt x="87" y="0"/>
                  </a:lnTo>
                  <a:lnTo>
                    <a:pt x="90" y="0"/>
                  </a:lnTo>
                  <a:lnTo>
                    <a:pt x="96" y="0"/>
                  </a:lnTo>
                  <a:lnTo>
                    <a:pt x="99" y="0"/>
                  </a:lnTo>
                  <a:lnTo>
                    <a:pt x="105" y="0"/>
                  </a:lnTo>
                  <a:lnTo>
                    <a:pt x="111" y="0"/>
                  </a:lnTo>
                  <a:lnTo>
                    <a:pt x="114" y="0"/>
                  </a:lnTo>
                  <a:lnTo>
                    <a:pt x="126" y="66"/>
                  </a:lnTo>
                  <a:lnTo>
                    <a:pt x="135" y="135"/>
                  </a:lnTo>
                  <a:lnTo>
                    <a:pt x="138" y="204"/>
                  </a:lnTo>
                  <a:lnTo>
                    <a:pt x="135" y="270"/>
                  </a:lnTo>
                  <a:lnTo>
                    <a:pt x="129" y="336"/>
                  </a:lnTo>
                  <a:lnTo>
                    <a:pt x="120" y="402"/>
                  </a:lnTo>
                  <a:lnTo>
                    <a:pt x="102" y="468"/>
                  </a:lnTo>
                  <a:lnTo>
                    <a:pt x="81" y="532"/>
                  </a:lnTo>
                  <a:close/>
                </a:path>
              </a:pathLst>
            </a:custGeom>
            <a:solidFill>
              <a:srgbClr val="CED5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48" name="Freeform 20"/>
            <p:cNvSpPr>
              <a:spLocks noEditPoints="1"/>
            </p:cNvSpPr>
            <p:nvPr userDrawn="1"/>
          </p:nvSpPr>
          <p:spPr bwMode="auto">
            <a:xfrm>
              <a:off x="3115" y="1597"/>
              <a:ext cx="329" cy="1169"/>
            </a:xfrm>
            <a:custGeom>
              <a:avLst/>
              <a:gdLst>
                <a:gd name="T0" fmla="*/ 60 w 329"/>
                <a:gd name="T1" fmla="*/ 51 h 1169"/>
                <a:gd name="T2" fmla="*/ 92 w 329"/>
                <a:gd name="T3" fmla="*/ 150 h 1169"/>
                <a:gd name="T4" fmla="*/ 116 w 329"/>
                <a:gd name="T5" fmla="*/ 382 h 1169"/>
                <a:gd name="T6" fmla="*/ 78 w 329"/>
                <a:gd name="T7" fmla="*/ 514 h 1169"/>
                <a:gd name="T8" fmla="*/ 51 w 329"/>
                <a:gd name="T9" fmla="*/ 538 h 1169"/>
                <a:gd name="T10" fmla="*/ 42 w 329"/>
                <a:gd name="T11" fmla="*/ 547 h 1169"/>
                <a:gd name="T12" fmla="*/ 48 w 329"/>
                <a:gd name="T13" fmla="*/ 559 h 1169"/>
                <a:gd name="T14" fmla="*/ 83 w 329"/>
                <a:gd name="T15" fmla="*/ 592 h 1169"/>
                <a:gd name="T16" fmla="*/ 116 w 329"/>
                <a:gd name="T17" fmla="*/ 670 h 1169"/>
                <a:gd name="T18" fmla="*/ 86 w 329"/>
                <a:gd name="T19" fmla="*/ 700 h 1169"/>
                <a:gd name="T20" fmla="*/ 57 w 329"/>
                <a:gd name="T21" fmla="*/ 694 h 1169"/>
                <a:gd name="T22" fmla="*/ 21 w 329"/>
                <a:gd name="T23" fmla="*/ 625 h 1169"/>
                <a:gd name="T24" fmla="*/ 0 w 329"/>
                <a:gd name="T25" fmla="*/ 517 h 1169"/>
                <a:gd name="T26" fmla="*/ 24 w 329"/>
                <a:gd name="T27" fmla="*/ 427 h 1169"/>
                <a:gd name="T28" fmla="*/ 63 w 329"/>
                <a:gd name="T29" fmla="*/ 331 h 1169"/>
                <a:gd name="T30" fmla="*/ 66 w 329"/>
                <a:gd name="T31" fmla="*/ 168 h 1169"/>
                <a:gd name="T32" fmla="*/ 83 w 329"/>
                <a:gd name="T33" fmla="*/ 730 h 1169"/>
                <a:gd name="T34" fmla="*/ 116 w 329"/>
                <a:gd name="T35" fmla="*/ 700 h 1169"/>
                <a:gd name="T36" fmla="*/ 137 w 329"/>
                <a:gd name="T37" fmla="*/ 694 h 1169"/>
                <a:gd name="T38" fmla="*/ 152 w 329"/>
                <a:gd name="T39" fmla="*/ 685 h 1169"/>
                <a:gd name="T40" fmla="*/ 152 w 329"/>
                <a:gd name="T41" fmla="*/ 712 h 1169"/>
                <a:gd name="T42" fmla="*/ 194 w 329"/>
                <a:gd name="T43" fmla="*/ 709 h 1169"/>
                <a:gd name="T44" fmla="*/ 263 w 329"/>
                <a:gd name="T45" fmla="*/ 682 h 1169"/>
                <a:gd name="T46" fmla="*/ 242 w 329"/>
                <a:gd name="T47" fmla="*/ 721 h 1169"/>
                <a:gd name="T48" fmla="*/ 215 w 329"/>
                <a:gd name="T49" fmla="*/ 763 h 1169"/>
                <a:gd name="T50" fmla="*/ 218 w 329"/>
                <a:gd name="T51" fmla="*/ 766 h 1169"/>
                <a:gd name="T52" fmla="*/ 260 w 329"/>
                <a:gd name="T53" fmla="*/ 769 h 1169"/>
                <a:gd name="T54" fmla="*/ 329 w 329"/>
                <a:gd name="T55" fmla="*/ 805 h 1169"/>
                <a:gd name="T56" fmla="*/ 266 w 329"/>
                <a:gd name="T57" fmla="*/ 820 h 1169"/>
                <a:gd name="T58" fmla="*/ 257 w 329"/>
                <a:gd name="T59" fmla="*/ 859 h 1169"/>
                <a:gd name="T60" fmla="*/ 290 w 329"/>
                <a:gd name="T61" fmla="*/ 895 h 1169"/>
                <a:gd name="T62" fmla="*/ 248 w 329"/>
                <a:gd name="T63" fmla="*/ 898 h 1169"/>
                <a:gd name="T64" fmla="*/ 224 w 329"/>
                <a:gd name="T65" fmla="*/ 913 h 1169"/>
                <a:gd name="T66" fmla="*/ 251 w 329"/>
                <a:gd name="T67" fmla="*/ 937 h 1169"/>
                <a:gd name="T68" fmla="*/ 221 w 329"/>
                <a:gd name="T69" fmla="*/ 946 h 1169"/>
                <a:gd name="T70" fmla="*/ 167 w 329"/>
                <a:gd name="T71" fmla="*/ 946 h 1169"/>
                <a:gd name="T72" fmla="*/ 173 w 329"/>
                <a:gd name="T73" fmla="*/ 952 h 1169"/>
                <a:gd name="T74" fmla="*/ 173 w 329"/>
                <a:gd name="T75" fmla="*/ 959 h 1169"/>
                <a:gd name="T76" fmla="*/ 170 w 329"/>
                <a:gd name="T77" fmla="*/ 959 h 1169"/>
                <a:gd name="T78" fmla="*/ 194 w 329"/>
                <a:gd name="T79" fmla="*/ 983 h 1169"/>
                <a:gd name="T80" fmla="*/ 197 w 329"/>
                <a:gd name="T81" fmla="*/ 1010 h 1169"/>
                <a:gd name="T82" fmla="*/ 113 w 329"/>
                <a:gd name="T83" fmla="*/ 980 h 1169"/>
                <a:gd name="T84" fmla="*/ 92 w 329"/>
                <a:gd name="T85" fmla="*/ 980 h 1169"/>
                <a:gd name="T86" fmla="*/ 89 w 329"/>
                <a:gd name="T87" fmla="*/ 983 h 1169"/>
                <a:gd name="T88" fmla="*/ 107 w 329"/>
                <a:gd name="T89" fmla="*/ 1052 h 1169"/>
                <a:gd name="T90" fmla="*/ 80 w 329"/>
                <a:gd name="T91" fmla="*/ 1121 h 1169"/>
                <a:gd name="T92" fmla="*/ 48 w 329"/>
                <a:gd name="T93" fmla="*/ 1163 h 1169"/>
                <a:gd name="T94" fmla="*/ 39 w 329"/>
                <a:gd name="T95" fmla="*/ 1040 h 1169"/>
                <a:gd name="T96" fmla="*/ 48 w 329"/>
                <a:gd name="T97" fmla="*/ 910 h 1169"/>
                <a:gd name="T98" fmla="*/ 72 w 329"/>
                <a:gd name="T99" fmla="*/ 877 h 1169"/>
                <a:gd name="T100" fmla="*/ 95 w 329"/>
                <a:gd name="T101" fmla="*/ 820 h 1169"/>
                <a:gd name="T102" fmla="*/ 78 w 329"/>
                <a:gd name="T103" fmla="*/ 736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29" h="1169">
                  <a:moveTo>
                    <a:pt x="36" y="0"/>
                  </a:moveTo>
                  <a:lnTo>
                    <a:pt x="42" y="12"/>
                  </a:lnTo>
                  <a:lnTo>
                    <a:pt x="48" y="24"/>
                  </a:lnTo>
                  <a:lnTo>
                    <a:pt x="54" y="36"/>
                  </a:lnTo>
                  <a:lnTo>
                    <a:pt x="60" y="51"/>
                  </a:lnTo>
                  <a:lnTo>
                    <a:pt x="66" y="63"/>
                  </a:lnTo>
                  <a:lnTo>
                    <a:pt x="72" y="75"/>
                  </a:lnTo>
                  <a:lnTo>
                    <a:pt x="75" y="87"/>
                  </a:lnTo>
                  <a:lnTo>
                    <a:pt x="80" y="99"/>
                  </a:lnTo>
                  <a:lnTo>
                    <a:pt x="92" y="150"/>
                  </a:lnTo>
                  <a:lnTo>
                    <a:pt x="104" y="204"/>
                  </a:lnTo>
                  <a:lnTo>
                    <a:pt x="113" y="265"/>
                  </a:lnTo>
                  <a:lnTo>
                    <a:pt x="119" y="322"/>
                  </a:lnTo>
                  <a:lnTo>
                    <a:pt x="119" y="352"/>
                  </a:lnTo>
                  <a:lnTo>
                    <a:pt x="116" y="382"/>
                  </a:lnTo>
                  <a:lnTo>
                    <a:pt x="113" y="409"/>
                  </a:lnTo>
                  <a:lnTo>
                    <a:pt x="107" y="439"/>
                  </a:lnTo>
                  <a:lnTo>
                    <a:pt x="101" y="466"/>
                  </a:lnTo>
                  <a:lnTo>
                    <a:pt x="89" y="490"/>
                  </a:lnTo>
                  <a:lnTo>
                    <a:pt x="78" y="514"/>
                  </a:lnTo>
                  <a:lnTo>
                    <a:pt x="63" y="538"/>
                  </a:lnTo>
                  <a:lnTo>
                    <a:pt x="57" y="538"/>
                  </a:lnTo>
                  <a:lnTo>
                    <a:pt x="54" y="538"/>
                  </a:lnTo>
                  <a:lnTo>
                    <a:pt x="51" y="538"/>
                  </a:lnTo>
                  <a:lnTo>
                    <a:pt x="51" y="538"/>
                  </a:lnTo>
                  <a:lnTo>
                    <a:pt x="48" y="541"/>
                  </a:lnTo>
                  <a:lnTo>
                    <a:pt x="45" y="541"/>
                  </a:lnTo>
                  <a:lnTo>
                    <a:pt x="45" y="541"/>
                  </a:lnTo>
                  <a:lnTo>
                    <a:pt x="42" y="544"/>
                  </a:lnTo>
                  <a:lnTo>
                    <a:pt x="42" y="547"/>
                  </a:lnTo>
                  <a:lnTo>
                    <a:pt x="42" y="550"/>
                  </a:lnTo>
                  <a:lnTo>
                    <a:pt x="42" y="550"/>
                  </a:lnTo>
                  <a:lnTo>
                    <a:pt x="45" y="553"/>
                  </a:lnTo>
                  <a:lnTo>
                    <a:pt x="45" y="556"/>
                  </a:lnTo>
                  <a:lnTo>
                    <a:pt x="48" y="559"/>
                  </a:lnTo>
                  <a:lnTo>
                    <a:pt x="48" y="562"/>
                  </a:lnTo>
                  <a:lnTo>
                    <a:pt x="51" y="565"/>
                  </a:lnTo>
                  <a:lnTo>
                    <a:pt x="63" y="568"/>
                  </a:lnTo>
                  <a:lnTo>
                    <a:pt x="72" y="580"/>
                  </a:lnTo>
                  <a:lnTo>
                    <a:pt x="83" y="592"/>
                  </a:lnTo>
                  <a:lnTo>
                    <a:pt x="95" y="607"/>
                  </a:lnTo>
                  <a:lnTo>
                    <a:pt x="104" y="622"/>
                  </a:lnTo>
                  <a:lnTo>
                    <a:pt x="110" y="640"/>
                  </a:lnTo>
                  <a:lnTo>
                    <a:pt x="116" y="655"/>
                  </a:lnTo>
                  <a:lnTo>
                    <a:pt x="116" y="670"/>
                  </a:lnTo>
                  <a:lnTo>
                    <a:pt x="107" y="676"/>
                  </a:lnTo>
                  <a:lnTo>
                    <a:pt x="101" y="682"/>
                  </a:lnTo>
                  <a:lnTo>
                    <a:pt x="95" y="688"/>
                  </a:lnTo>
                  <a:lnTo>
                    <a:pt x="89" y="694"/>
                  </a:lnTo>
                  <a:lnTo>
                    <a:pt x="86" y="700"/>
                  </a:lnTo>
                  <a:lnTo>
                    <a:pt x="80" y="709"/>
                  </a:lnTo>
                  <a:lnTo>
                    <a:pt x="78" y="715"/>
                  </a:lnTo>
                  <a:lnTo>
                    <a:pt x="72" y="724"/>
                  </a:lnTo>
                  <a:lnTo>
                    <a:pt x="66" y="709"/>
                  </a:lnTo>
                  <a:lnTo>
                    <a:pt x="57" y="694"/>
                  </a:lnTo>
                  <a:lnTo>
                    <a:pt x="51" y="679"/>
                  </a:lnTo>
                  <a:lnTo>
                    <a:pt x="42" y="664"/>
                  </a:lnTo>
                  <a:lnTo>
                    <a:pt x="36" y="649"/>
                  </a:lnTo>
                  <a:lnTo>
                    <a:pt x="27" y="637"/>
                  </a:lnTo>
                  <a:lnTo>
                    <a:pt x="21" y="625"/>
                  </a:lnTo>
                  <a:lnTo>
                    <a:pt x="18" y="613"/>
                  </a:lnTo>
                  <a:lnTo>
                    <a:pt x="6" y="586"/>
                  </a:lnTo>
                  <a:lnTo>
                    <a:pt x="3" y="559"/>
                  </a:lnTo>
                  <a:lnTo>
                    <a:pt x="0" y="538"/>
                  </a:lnTo>
                  <a:lnTo>
                    <a:pt x="0" y="517"/>
                  </a:lnTo>
                  <a:lnTo>
                    <a:pt x="3" y="496"/>
                  </a:lnTo>
                  <a:lnTo>
                    <a:pt x="9" y="475"/>
                  </a:lnTo>
                  <a:lnTo>
                    <a:pt x="9" y="454"/>
                  </a:lnTo>
                  <a:lnTo>
                    <a:pt x="12" y="433"/>
                  </a:lnTo>
                  <a:lnTo>
                    <a:pt x="24" y="427"/>
                  </a:lnTo>
                  <a:lnTo>
                    <a:pt x="24" y="421"/>
                  </a:lnTo>
                  <a:lnTo>
                    <a:pt x="36" y="400"/>
                  </a:lnTo>
                  <a:lnTo>
                    <a:pt x="48" y="379"/>
                  </a:lnTo>
                  <a:lnTo>
                    <a:pt x="54" y="355"/>
                  </a:lnTo>
                  <a:lnTo>
                    <a:pt x="63" y="331"/>
                  </a:lnTo>
                  <a:lnTo>
                    <a:pt x="66" y="307"/>
                  </a:lnTo>
                  <a:lnTo>
                    <a:pt x="69" y="280"/>
                  </a:lnTo>
                  <a:lnTo>
                    <a:pt x="69" y="253"/>
                  </a:lnTo>
                  <a:lnTo>
                    <a:pt x="69" y="226"/>
                  </a:lnTo>
                  <a:lnTo>
                    <a:pt x="66" y="168"/>
                  </a:lnTo>
                  <a:lnTo>
                    <a:pt x="57" y="111"/>
                  </a:lnTo>
                  <a:lnTo>
                    <a:pt x="48" y="54"/>
                  </a:lnTo>
                  <a:lnTo>
                    <a:pt x="36" y="0"/>
                  </a:lnTo>
                  <a:close/>
                  <a:moveTo>
                    <a:pt x="78" y="736"/>
                  </a:moveTo>
                  <a:lnTo>
                    <a:pt x="83" y="730"/>
                  </a:lnTo>
                  <a:lnTo>
                    <a:pt x="89" y="724"/>
                  </a:lnTo>
                  <a:lnTo>
                    <a:pt x="95" y="718"/>
                  </a:lnTo>
                  <a:lnTo>
                    <a:pt x="101" y="712"/>
                  </a:lnTo>
                  <a:lnTo>
                    <a:pt x="110" y="706"/>
                  </a:lnTo>
                  <a:lnTo>
                    <a:pt x="116" y="700"/>
                  </a:lnTo>
                  <a:lnTo>
                    <a:pt x="125" y="697"/>
                  </a:lnTo>
                  <a:lnTo>
                    <a:pt x="131" y="697"/>
                  </a:lnTo>
                  <a:lnTo>
                    <a:pt x="131" y="697"/>
                  </a:lnTo>
                  <a:lnTo>
                    <a:pt x="134" y="694"/>
                  </a:lnTo>
                  <a:lnTo>
                    <a:pt x="137" y="694"/>
                  </a:lnTo>
                  <a:lnTo>
                    <a:pt x="140" y="691"/>
                  </a:lnTo>
                  <a:lnTo>
                    <a:pt x="143" y="688"/>
                  </a:lnTo>
                  <a:lnTo>
                    <a:pt x="146" y="688"/>
                  </a:lnTo>
                  <a:lnTo>
                    <a:pt x="149" y="685"/>
                  </a:lnTo>
                  <a:lnTo>
                    <a:pt x="152" y="685"/>
                  </a:lnTo>
                  <a:lnTo>
                    <a:pt x="152" y="691"/>
                  </a:lnTo>
                  <a:lnTo>
                    <a:pt x="152" y="697"/>
                  </a:lnTo>
                  <a:lnTo>
                    <a:pt x="152" y="703"/>
                  </a:lnTo>
                  <a:lnTo>
                    <a:pt x="152" y="706"/>
                  </a:lnTo>
                  <a:lnTo>
                    <a:pt x="152" y="712"/>
                  </a:lnTo>
                  <a:lnTo>
                    <a:pt x="158" y="715"/>
                  </a:lnTo>
                  <a:lnTo>
                    <a:pt x="164" y="718"/>
                  </a:lnTo>
                  <a:lnTo>
                    <a:pt x="173" y="718"/>
                  </a:lnTo>
                  <a:lnTo>
                    <a:pt x="182" y="715"/>
                  </a:lnTo>
                  <a:lnTo>
                    <a:pt x="194" y="709"/>
                  </a:lnTo>
                  <a:lnTo>
                    <a:pt x="209" y="700"/>
                  </a:lnTo>
                  <a:lnTo>
                    <a:pt x="221" y="694"/>
                  </a:lnTo>
                  <a:lnTo>
                    <a:pt x="236" y="688"/>
                  </a:lnTo>
                  <a:lnTo>
                    <a:pt x="251" y="685"/>
                  </a:lnTo>
                  <a:lnTo>
                    <a:pt x="263" y="682"/>
                  </a:lnTo>
                  <a:lnTo>
                    <a:pt x="278" y="685"/>
                  </a:lnTo>
                  <a:lnTo>
                    <a:pt x="266" y="694"/>
                  </a:lnTo>
                  <a:lnTo>
                    <a:pt x="257" y="703"/>
                  </a:lnTo>
                  <a:lnTo>
                    <a:pt x="248" y="712"/>
                  </a:lnTo>
                  <a:lnTo>
                    <a:pt x="242" y="721"/>
                  </a:lnTo>
                  <a:lnTo>
                    <a:pt x="233" y="730"/>
                  </a:lnTo>
                  <a:lnTo>
                    <a:pt x="227" y="742"/>
                  </a:lnTo>
                  <a:lnTo>
                    <a:pt x="221" y="751"/>
                  </a:lnTo>
                  <a:lnTo>
                    <a:pt x="215" y="763"/>
                  </a:lnTo>
                  <a:lnTo>
                    <a:pt x="215" y="763"/>
                  </a:lnTo>
                  <a:lnTo>
                    <a:pt x="215" y="763"/>
                  </a:lnTo>
                  <a:lnTo>
                    <a:pt x="215" y="766"/>
                  </a:lnTo>
                  <a:lnTo>
                    <a:pt x="215" y="766"/>
                  </a:lnTo>
                  <a:lnTo>
                    <a:pt x="218" y="766"/>
                  </a:lnTo>
                  <a:lnTo>
                    <a:pt x="218" y="766"/>
                  </a:lnTo>
                  <a:lnTo>
                    <a:pt x="218" y="769"/>
                  </a:lnTo>
                  <a:lnTo>
                    <a:pt x="218" y="769"/>
                  </a:lnTo>
                  <a:lnTo>
                    <a:pt x="230" y="769"/>
                  </a:lnTo>
                  <a:lnTo>
                    <a:pt x="245" y="769"/>
                  </a:lnTo>
                  <a:lnTo>
                    <a:pt x="260" y="769"/>
                  </a:lnTo>
                  <a:lnTo>
                    <a:pt x="278" y="772"/>
                  </a:lnTo>
                  <a:lnTo>
                    <a:pt x="293" y="778"/>
                  </a:lnTo>
                  <a:lnTo>
                    <a:pt x="308" y="784"/>
                  </a:lnTo>
                  <a:lnTo>
                    <a:pt x="320" y="793"/>
                  </a:lnTo>
                  <a:lnTo>
                    <a:pt x="329" y="805"/>
                  </a:lnTo>
                  <a:lnTo>
                    <a:pt x="317" y="805"/>
                  </a:lnTo>
                  <a:lnTo>
                    <a:pt x="302" y="808"/>
                  </a:lnTo>
                  <a:lnTo>
                    <a:pt x="290" y="811"/>
                  </a:lnTo>
                  <a:lnTo>
                    <a:pt x="275" y="814"/>
                  </a:lnTo>
                  <a:lnTo>
                    <a:pt x="266" y="820"/>
                  </a:lnTo>
                  <a:lnTo>
                    <a:pt x="257" y="829"/>
                  </a:lnTo>
                  <a:lnTo>
                    <a:pt x="251" y="838"/>
                  </a:lnTo>
                  <a:lnTo>
                    <a:pt x="251" y="853"/>
                  </a:lnTo>
                  <a:lnTo>
                    <a:pt x="251" y="856"/>
                  </a:lnTo>
                  <a:lnTo>
                    <a:pt x="257" y="859"/>
                  </a:lnTo>
                  <a:lnTo>
                    <a:pt x="266" y="868"/>
                  </a:lnTo>
                  <a:lnTo>
                    <a:pt x="272" y="874"/>
                  </a:lnTo>
                  <a:lnTo>
                    <a:pt x="278" y="883"/>
                  </a:lnTo>
                  <a:lnTo>
                    <a:pt x="284" y="889"/>
                  </a:lnTo>
                  <a:lnTo>
                    <a:pt x="290" y="895"/>
                  </a:lnTo>
                  <a:lnTo>
                    <a:pt x="290" y="901"/>
                  </a:lnTo>
                  <a:lnTo>
                    <a:pt x="281" y="898"/>
                  </a:lnTo>
                  <a:lnTo>
                    <a:pt x="272" y="898"/>
                  </a:lnTo>
                  <a:lnTo>
                    <a:pt x="260" y="898"/>
                  </a:lnTo>
                  <a:lnTo>
                    <a:pt x="248" y="898"/>
                  </a:lnTo>
                  <a:lnTo>
                    <a:pt x="239" y="898"/>
                  </a:lnTo>
                  <a:lnTo>
                    <a:pt x="230" y="901"/>
                  </a:lnTo>
                  <a:lnTo>
                    <a:pt x="224" y="904"/>
                  </a:lnTo>
                  <a:lnTo>
                    <a:pt x="224" y="913"/>
                  </a:lnTo>
                  <a:lnTo>
                    <a:pt x="224" y="913"/>
                  </a:lnTo>
                  <a:lnTo>
                    <a:pt x="230" y="919"/>
                  </a:lnTo>
                  <a:lnTo>
                    <a:pt x="236" y="922"/>
                  </a:lnTo>
                  <a:lnTo>
                    <a:pt x="239" y="928"/>
                  </a:lnTo>
                  <a:lnTo>
                    <a:pt x="245" y="934"/>
                  </a:lnTo>
                  <a:lnTo>
                    <a:pt x="251" y="937"/>
                  </a:lnTo>
                  <a:lnTo>
                    <a:pt x="251" y="943"/>
                  </a:lnTo>
                  <a:lnTo>
                    <a:pt x="251" y="949"/>
                  </a:lnTo>
                  <a:lnTo>
                    <a:pt x="245" y="949"/>
                  </a:lnTo>
                  <a:lnTo>
                    <a:pt x="236" y="946"/>
                  </a:lnTo>
                  <a:lnTo>
                    <a:pt x="221" y="946"/>
                  </a:lnTo>
                  <a:lnTo>
                    <a:pt x="206" y="943"/>
                  </a:lnTo>
                  <a:lnTo>
                    <a:pt x="194" y="943"/>
                  </a:lnTo>
                  <a:lnTo>
                    <a:pt x="182" y="943"/>
                  </a:lnTo>
                  <a:lnTo>
                    <a:pt x="173" y="943"/>
                  </a:lnTo>
                  <a:lnTo>
                    <a:pt x="167" y="946"/>
                  </a:lnTo>
                  <a:lnTo>
                    <a:pt x="170" y="949"/>
                  </a:lnTo>
                  <a:lnTo>
                    <a:pt x="170" y="949"/>
                  </a:lnTo>
                  <a:lnTo>
                    <a:pt x="170" y="949"/>
                  </a:lnTo>
                  <a:lnTo>
                    <a:pt x="170" y="949"/>
                  </a:lnTo>
                  <a:lnTo>
                    <a:pt x="173" y="952"/>
                  </a:lnTo>
                  <a:lnTo>
                    <a:pt x="173" y="952"/>
                  </a:lnTo>
                  <a:lnTo>
                    <a:pt x="173" y="955"/>
                  </a:lnTo>
                  <a:lnTo>
                    <a:pt x="173" y="959"/>
                  </a:lnTo>
                  <a:lnTo>
                    <a:pt x="173" y="959"/>
                  </a:lnTo>
                  <a:lnTo>
                    <a:pt x="173" y="959"/>
                  </a:lnTo>
                  <a:lnTo>
                    <a:pt x="173" y="959"/>
                  </a:lnTo>
                  <a:lnTo>
                    <a:pt x="173" y="959"/>
                  </a:lnTo>
                  <a:lnTo>
                    <a:pt x="170" y="959"/>
                  </a:lnTo>
                  <a:lnTo>
                    <a:pt x="170" y="959"/>
                  </a:lnTo>
                  <a:lnTo>
                    <a:pt x="170" y="959"/>
                  </a:lnTo>
                  <a:lnTo>
                    <a:pt x="170" y="959"/>
                  </a:lnTo>
                  <a:lnTo>
                    <a:pt x="173" y="962"/>
                  </a:lnTo>
                  <a:lnTo>
                    <a:pt x="179" y="968"/>
                  </a:lnTo>
                  <a:lnTo>
                    <a:pt x="185" y="974"/>
                  </a:lnTo>
                  <a:lnTo>
                    <a:pt x="194" y="983"/>
                  </a:lnTo>
                  <a:lnTo>
                    <a:pt x="200" y="992"/>
                  </a:lnTo>
                  <a:lnTo>
                    <a:pt x="206" y="1001"/>
                  </a:lnTo>
                  <a:lnTo>
                    <a:pt x="209" y="1007"/>
                  </a:lnTo>
                  <a:lnTo>
                    <a:pt x="209" y="1013"/>
                  </a:lnTo>
                  <a:lnTo>
                    <a:pt x="197" y="1010"/>
                  </a:lnTo>
                  <a:lnTo>
                    <a:pt x="182" y="1004"/>
                  </a:lnTo>
                  <a:lnTo>
                    <a:pt x="164" y="998"/>
                  </a:lnTo>
                  <a:lnTo>
                    <a:pt x="146" y="992"/>
                  </a:lnTo>
                  <a:lnTo>
                    <a:pt x="128" y="986"/>
                  </a:lnTo>
                  <a:lnTo>
                    <a:pt x="113" y="980"/>
                  </a:lnTo>
                  <a:lnTo>
                    <a:pt x="101" y="977"/>
                  </a:lnTo>
                  <a:lnTo>
                    <a:pt x="92" y="977"/>
                  </a:lnTo>
                  <a:lnTo>
                    <a:pt x="92" y="977"/>
                  </a:lnTo>
                  <a:lnTo>
                    <a:pt x="92" y="980"/>
                  </a:lnTo>
                  <a:lnTo>
                    <a:pt x="92" y="980"/>
                  </a:lnTo>
                  <a:lnTo>
                    <a:pt x="92" y="980"/>
                  </a:lnTo>
                  <a:lnTo>
                    <a:pt x="89" y="980"/>
                  </a:lnTo>
                  <a:lnTo>
                    <a:pt x="89" y="980"/>
                  </a:lnTo>
                  <a:lnTo>
                    <a:pt x="89" y="983"/>
                  </a:lnTo>
                  <a:lnTo>
                    <a:pt x="89" y="983"/>
                  </a:lnTo>
                  <a:lnTo>
                    <a:pt x="101" y="998"/>
                  </a:lnTo>
                  <a:lnTo>
                    <a:pt x="107" y="1013"/>
                  </a:lnTo>
                  <a:lnTo>
                    <a:pt x="110" y="1028"/>
                  </a:lnTo>
                  <a:lnTo>
                    <a:pt x="110" y="1040"/>
                  </a:lnTo>
                  <a:lnTo>
                    <a:pt x="107" y="1052"/>
                  </a:lnTo>
                  <a:lnTo>
                    <a:pt x="104" y="1067"/>
                  </a:lnTo>
                  <a:lnTo>
                    <a:pt x="98" y="1085"/>
                  </a:lnTo>
                  <a:lnTo>
                    <a:pt x="92" y="1106"/>
                  </a:lnTo>
                  <a:lnTo>
                    <a:pt x="86" y="1112"/>
                  </a:lnTo>
                  <a:lnTo>
                    <a:pt x="80" y="1121"/>
                  </a:lnTo>
                  <a:lnTo>
                    <a:pt x="75" y="1130"/>
                  </a:lnTo>
                  <a:lnTo>
                    <a:pt x="69" y="1139"/>
                  </a:lnTo>
                  <a:lnTo>
                    <a:pt x="63" y="1148"/>
                  </a:lnTo>
                  <a:lnTo>
                    <a:pt x="57" y="1157"/>
                  </a:lnTo>
                  <a:lnTo>
                    <a:pt x="48" y="1163"/>
                  </a:lnTo>
                  <a:lnTo>
                    <a:pt x="42" y="1169"/>
                  </a:lnTo>
                  <a:lnTo>
                    <a:pt x="42" y="1142"/>
                  </a:lnTo>
                  <a:lnTo>
                    <a:pt x="42" y="1109"/>
                  </a:lnTo>
                  <a:lnTo>
                    <a:pt x="42" y="1076"/>
                  </a:lnTo>
                  <a:lnTo>
                    <a:pt x="39" y="1040"/>
                  </a:lnTo>
                  <a:lnTo>
                    <a:pt x="36" y="1007"/>
                  </a:lnTo>
                  <a:lnTo>
                    <a:pt x="39" y="977"/>
                  </a:lnTo>
                  <a:lnTo>
                    <a:pt x="39" y="943"/>
                  </a:lnTo>
                  <a:lnTo>
                    <a:pt x="48" y="916"/>
                  </a:lnTo>
                  <a:lnTo>
                    <a:pt x="48" y="910"/>
                  </a:lnTo>
                  <a:lnTo>
                    <a:pt x="54" y="904"/>
                  </a:lnTo>
                  <a:lnTo>
                    <a:pt x="57" y="898"/>
                  </a:lnTo>
                  <a:lnTo>
                    <a:pt x="63" y="889"/>
                  </a:lnTo>
                  <a:lnTo>
                    <a:pt x="66" y="883"/>
                  </a:lnTo>
                  <a:lnTo>
                    <a:pt x="72" y="877"/>
                  </a:lnTo>
                  <a:lnTo>
                    <a:pt x="78" y="871"/>
                  </a:lnTo>
                  <a:lnTo>
                    <a:pt x="80" y="865"/>
                  </a:lnTo>
                  <a:lnTo>
                    <a:pt x="89" y="850"/>
                  </a:lnTo>
                  <a:lnTo>
                    <a:pt x="95" y="835"/>
                  </a:lnTo>
                  <a:lnTo>
                    <a:pt x="95" y="820"/>
                  </a:lnTo>
                  <a:lnTo>
                    <a:pt x="95" y="802"/>
                  </a:lnTo>
                  <a:lnTo>
                    <a:pt x="95" y="787"/>
                  </a:lnTo>
                  <a:lnTo>
                    <a:pt x="89" y="769"/>
                  </a:lnTo>
                  <a:lnTo>
                    <a:pt x="86" y="754"/>
                  </a:lnTo>
                  <a:lnTo>
                    <a:pt x="78" y="736"/>
                  </a:lnTo>
                  <a:close/>
                </a:path>
              </a:pathLst>
            </a:custGeom>
            <a:solidFill>
              <a:srgbClr val="F7FA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49" name="Freeform 21"/>
            <p:cNvSpPr>
              <a:spLocks noEditPoints="1"/>
            </p:cNvSpPr>
            <p:nvPr userDrawn="1"/>
          </p:nvSpPr>
          <p:spPr bwMode="auto">
            <a:xfrm>
              <a:off x="3288" y="3234"/>
              <a:ext cx="287" cy="148"/>
            </a:xfrm>
            <a:custGeom>
              <a:avLst/>
              <a:gdLst>
                <a:gd name="T0" fmla="*/ 0 w 287"/>
                <a:gd name="T1" fmla="*/ 39 h 148"/>
                <a:gd name="T2" fmla="*/ 6 w 287"/>
                <a:gd name="T3" fmla="*/ 30 h 148"/>
                <a:gd name="T4" fmla="*/ 9 w 287"/>
                <a:gd name="T5" fmla="*/ 18 h 148"/>
                <a:gd name="T6" fmla="*/ 12 w 287"/>
                <a:gd name="T7" fmla="*/ 9 h 148"/>
                <a:gd name="T8" fmla="*/ 12 w 287"/>
                <a:gd name="T9" fmla="*/ 3 h 148"/>
                <a:gd name="T10" fmla="*/ 15 w 287"/>
                <a:gd name="T11" fmla="*/ 3 h 148"/>
                <a:gd name="T12" fmla="*/ 15 w 287"/>
                <a:gd name="T13" fmla="*/ 3 h 148"/>
                <a:gd name="T14" fmla="*/ 15 w 287"/>
                <a:gd name="T15" fmla="*/ 3 h 148"/>
                <a:gd name="T16" fmla="*/ 30 w 287"/>
                <a:gd name="T17" fmla="*/ 3 h 148"/>
                <a:gd name="T18" fmla="*/ 60 w 287"/>
                <a:gd name="T19" fmla="*/ 18 h 148"/>
                <a:gd name="T20" fmla="*/ 93 w 287"/>
                <a:gd name="T21" fmla="*/ 42 h 148"/>
                <a:gd name="T22" fmla="*/ 114 w 287"/>
                <a:gd name="T23" fmla="*/ 70 h 148"/>
                <a:gd name="T24" fmla="*/ 117 w 287"/>
                <a:gd name="T25" fmla="*/ 88 h 148"/>
                <a:gd name="T26" fmla="*/ 114 w 287"/>
                <a:gd name="T27" fmla="*/ 97 h 148"/>
                <a:gd name="T28" fmla="*/ 111 w 287"/>
                <a:gd name="T29" fmla="*/ 106 h 148"/>
                <a:gd name="T30" fmla="*/ 108 w 287"/>
                <a:gd name="T31" fmla="*/ 115 h 148"/>
                <a:gd name="T32" fmla="*/ 102 w 287"/>
                <a:gd name="T33" fmla="*/ 118 h 148"/>
                <a:gd name="T34" fmla="*/ 87 w 287"/>
                <a:gd name="T35" fmla="*/ 112 h 148"/>
                <a:gd name="T36" fmla="*/ 75 w 287"/>
                <a:gd name="T37" fmla="*/ 106 h 148"/>
                <a:gd name="T38" fmla="*/ 66 w 287"/>
                <a:gd name="T39" fmla="*/ 100 h 148"/>
                <a:gd name="T40" fmla="*/ 51 w 287"/>
                <a:gd name="T41" fmla="*/ 94 h 148"/>
                <a:gd name="T42" fmla="*/ 33 w 287"/>
                <a:gd name="T43" fmla="*/ 82 h 148"/>
                <a:gd name="T44" fmla="*/ 18 w 287"/>
                <a:gd name="T45" fmla="*/ 67 h 148"/>
                <a:gd name="T46" fmla="*/ 6 w 287"/>
                <a:gd name="T47" fmla="*/ 51 h 148"/>
                <a:gd name="T48" fmla="*/ 132 w 287"/>
                <a:gd name="T49" fmla="*/ 127 h 148"/>
                <a:gd name="T50" fmla="*/ 132 w 287"/>
                <a:gd name="T51" fmla="*/ 127 h 148"/>
                <a:gd name="T52" fmla="*/ 132 w 287"/>
                <a:gd name="T53" fmla="*/ 127 h 148"/>
                <a:gd name="T54" fmla="*/ 132 w 287"/>
                <a:gd name="T55" fmla="*/ 127 h 148"/>
                <a:gd name="T56" fmla="*/ 132 w 287"/>
                <a:gd name="T57" fmla="*/ 127 h 148"/>
                <a:gd name="T58" fmla="*/ 165 w 287"/>
                <a:gd name="T59" fmla="*/ 112 h 148"/>
                <a:gd name="T60" fmla="*/ 197 w 287"/>
                <a:gd name="T61" fmla="*/ 103 h 148"/>
                <a:gd name="T62" fmla="*/ 230 w 287"/>
                <a:gd name="T63" fmla="*/ 103 h 148"/>
                <a:gd name="T64" fmla="*/ 269 w 287"/>
                <a:gd name="T65" fmla="*/ 109 h 148"/>
                <a:gd name="T66" fmla="*/ 278 w 287"/>
                <a:gd name="T67" fmla="*/ 118 h 148"/>
                <a:gd name="T68" fmla="*/ 284 w 287"/>
                <a:gd name="T69" fmla="*/ 127 h 148"/>
                <a:gd name="T70" fmla="*/ 287 w 287"/>
                <a:gd name="T71" fmla="*/ 136 h 148"/>
                <a:gd name="T72" fmla="*/ 284 w 287"/>
                <a:gd name="T73" fmla="*/ 148 h 148"/>
                <a:gd name="T74" fmla="*/ 281 w 287"/>
                <a:gd name="T75" fmla="*/ 148 h 148"/>
                <a:gd name="T76" fmla="*/ 278 w 287"/>
                <a:gd name="T77" fmla="*/ 148 h 148"/>
                <a:gd name="T78" fmla="*/ 272 w 287"/>
                <a:gd name="T79" fmla="*/ 148 h 148"/>
                <a:gd name="T80" fmla="*/ 269 w 287"/>
                <a:gd name="T81" fmla="*/ 148 h 148"/>
                <a:gd name="T82" fmla="*/ 254 w 287"/>
                <a:gd name="T83" fmla="*/ 136 h 148"/>
                <a:gd name="T84" fmla="*/ 236 w 287"/>
                <a:gd name="T85" fmla="*/ 127 h 148"/>
                <a:gd name="T86" fmla="*/ 224 w 287"/>
                <a:gd name="T87" fmla="*/ 124 h 148"/>
                <a:gd name="T88" fmla="*/ 215 w 287"/>
                <a:gd name="T89" fmla="*/ 130 h 148"/>
                <a:gd name="T90" fmla="*/ 218 w 287"/>
                <a:gd name="T91" fmla="*/ 139 h 148"/>
                <a:gd name="T92" fmla="*/ 224 w 287"/>
                <a:gd name="T93" fmla="*/ 142 h 148"/>
                <a:gd name="T94" fmla="*/ 230 w 287"/>
                <a:gd name="T95" fmla="*/ 142 h 148"/>
                <a:gd name="T96" fmla="*/ 236 w 287"/>
                <a:gd name="T97" fmla="*/ 145 h 148"/>
                <a:gd name="T98" fmla="*/ 209 w 287"/>
                <a:gd name="T99" fmla="*/ 145 h 148"/>
                <a:gd name="T100" fmla="*/ 182 w 287"/>
                <a:gd name="T101" fmla="*/ 139 h 148"/>
                <a:gd name="T102" fmla="*/ 156 w 287"/>
                <a:gd name="T103" fmla="*/ 133 h 148"/>
                <a:gd name="T104" fmla="*/ 132 w 287"/>
                <a:gd name="T105" fmla="*/ 127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7" h="148">
                  <a:moveTo>
                    <a:pt x="0" y="42"/>
                  </a:moveTo>
                  <a:lnTo>
                    <a:pt x="0" y="39"/>
                  </a:lnTo>
                  <a:lnTo>
                    <a:pt x="3" y="33"/>
                  </a:lnTo>
                  <a:lnTo>
                    <a:pt x="6" y="30"/>
                  </a:lnTo>
                  <a:lnTo>
                    <a:pt x="9" y="24"/>
                  </a:lnTo>
                  <a:lnTo>
                    <a:pt x="9" y="18"/>
                  </a:lnTo>
                  <a:lnTo>
                    <a:pt x="12" y="15"/>
                  </a:lnTo>
                  <a:lnTo>
                    <a:pt x="12" y="9"/>
                  </a:lnTo>
                  <a:lnTo>
                    <a:pt x="12" y="6"/>
                  </a:lnTo>
                  <a:lnTo>
                    <a:pt x="12" y="3"/>
                  </a:lnTo>
                  <a:lnTo>
                    <a:pt x="15" y="3"/>
                  </a:lnTo>
                  <a:lnTo>
                    <a:pt x="15" y="3"/>
                  </a:lnTo>
                  <a:lnTo>
                    <a:pt x="15" y="3"/>
                  </a:lnTo>
                  <a:lnTo>
                    <a:pt x="15" y="3"/>
                  </a:lnTo>
                  <a:lnTo>
                    <a:pt x="15" y="3"/>
                  </a:lnTo>
                  <a:lnTo>
                    <a:pt x="15" y="3"/>
                  </a:lnTo>
                  <a:lnTo>
                    <a:pt x="18" y="0"/>
                  </a:lnTo>
                  <a:lnTo>
                    <a:pt x="30" y="3"/>
                  </a:lnTo>
                  <a:lnTo>
                    <a:pt x="45" y="9"/>
                  </a:lnTo>
                  <a:lnTo>
                    <a:pt x="60" y="18"/>
                  </a:lnTo>
                  <a:lnTo>
                    <a:pt x="78" y="30"/>
                  </a:lnTo>
                  <a:lnTo>
                    <a:pt x="93" y="42"/>
                  </a:lnTo>
                  <a:lnTo>
                    <a:pt x="105" y="54"/>
                  </a:lnTo>
                  <a:lnTo>
                    <a:pt x="114" y="70"/>
                  </a:lnTo>
                  <a:lnTo>
                    <a:pt x="120" y="82"/>
                  </a:lnTo>
                  <a:lnTo>
                    <a:pt x="117" y="88"/>
                  </a:lnTo>
                  <a:lnTo>
                    <a:pt x="117" y="91"/>
                  </a:lnTo>
                  <a:lnTo>
                    <a:pt x="114" y="97"/>
                  </a:lnTo>
                  <a:lnTo>
                    <a:pt x="111" y="100"/>
                  </a:lnTo>
                  <a:lnTo>
                    <a:pt x="111" y="106"/>
                  </a:lnTo>
                  <a:lnTo>
                    <a:pt x="108" y="109"/>
                  </a:lnTo>
                  <a:lnTo>
                    <a:pt x="108" y="115"/>
                  </a:lnTo>
                  <a:lnTo>
                    <a:pt x="108" y="118"/>
                  </a:lnTo>
                  <a:lnTo>
                    <a:pt x="102" y="118"/>
                  </a:lnTo>
                  <a:lnTo>
                    <a:pt x="96" y="115"/>
                  </a:lnTo>
                  <a:lnTo>
                    <a:pt x="87" y="112"/>
                  </a:lnTo>
                  <a:lnTo>
                    <a:pt x="81" y="109"/>
                  </a:lnTo>
                  <a:lnTo>
                    <a:pt x="75" y="106"/>
                  </a:lnTo>
                  <a:lnTo>
                    <a:pt x="72" y="103"/>
                  </a:lnTo>
                  <a:lnTo>
                    <a:pt x="66" y="100"/>
                  </a:lnTo>
                  <a:lnTo>
                    <a:pt x="60" y="97"/>
                  </a:lnTo>
                  <a:lnTo>
                    <a:pt x="51" y="94"/>
                  </a:lnTo>
                  <a:lnTo>
                    <a:pt x="42" y="88"/>
                  </a:lnTo>
                  <a:lnTo>
                    <a:pt x="33" y="82"/>
                  </a:lnTo>
                  <a:lnTo>
                    <a:pt x="27" y="76"/>
                  </a:lnTo>
                  <a:lnTo>
                    <a:pt x="18" y="67"/>
                  </a:lnTo>
                  <a:lnTo>
                    <a:pt x="12" y="60"/>
                  </a:lnTo>
                  <a:lnTo>
                    <a:pt x="6" y="51"/>
                  </a:lnTo>
                  <a:lnTo>
                    <a:pt x="0" y="42"/>
                  </a:lnTo>
                  <a:close/>
                  <a:moveTo>
                    <a:pt x="132" y="127"/>
                  </a:moveTo>
                  <a:lnTo>
                    <a:pt x="132" y="127"/>
                  </a:lnTo>
                  <a:lnTo>
                    <a:pt x="132" y="127"/>
                  </a:lnTo>
                  <a:lnTo>
                    <a:pt x="132" y="127"/>
                  </a:lnTo>
                  <a:lnTo>
                    <a:pt x="132" y="127"/>
                  </a:lnTo>
                  <a:lnTo>
                    <a:pt x="132" y="127"/>
                  </a:lnTo>
                  <a:lnTo>
                    <a:pt x="132" y="127"/>
                  </a:lnTo>
                  <a:lnTo>
                    <a:pt x="132" y="127"/>
                  </a:lnTo>
                  <a:lnTo>
                    <a:pt x="132" y="127"/>
                  </a:lnTo>
                  <a:lnTo>
                    <a:pt x="150" y="118"/>
                  </a:lnTo>
                  <a:lnTo>
                    <a:pt x="165" y="112"/>
                  </a:lnTo>
                  <a:lnTo>
                    <a:pt x="182" y="106"/>
                  </a:lnTo>
                  <a:lnTo>
                    <a:pt x="197" y="103"/>
                  </a:lnTo>
                  <a:lnTo>
                    <a:pt x="212" y="103"/>
                  </a:lnTo>
                  <a:lnTo>
                    <a:pt x="230" y="103"/>
                  </a:lnTo>
                  <a:lnTo>
                    <a:pt x="248" y="106"/>
                  </a:lnTo>
                  <a:lnTo>
                    <a:pt x="269" y="109"/>
                  </a:lnTo>
                  <a:lnTo>
                    <a:pt x="272" y="112"/>
                  </a:lnTo>
                  <a:lnTo>
                    <a:pt x="278" y="118"/>
                  </a:lnTo>
                  <a:lnTo>
                    <a:pt x="281" y="121"/>
                  </a:lnTo>
                  <a:lnTo>
                    <a:pt x="284" y="127"/>
                  </a:lnTo>
                  <a:lnTo>
                    <a:pt x="287" y="133"/>
                  </a:lnTo>
                  <a:lnTo>
                    <a:pt x="287" y="136"/>
                  </a:lnTo>
                  <a:lnTo>
                    <a:pt x="287" y="142"/>
                  </a:lnTo>
                  <a:lnTo>
                    <a:pt x="284" y="148"/>
                  </a:lnTo>
                  <a:lnTo>
                    <a:pt x="284" y="148"/>
                  </a:lnTo>
                  <a:lnTo>
                    <a:pt x="281" y="148"/>
                  </a:lnTo>
                  <a:lnTo>
                    <a:pt x="278" y="148"/>
                  </a:lnTo>
                  <a:lnTo>
                    <a:pt x="278" y="148"/>
                  </a:lnTo>
                  <a:lnTo>
                    <a:pt x="275" y="148"/>
                  </a:lnTo>
                  <a:lnTo>
                    <a:pt x="272" y="148"/>
                  </a:lnTo>
                  <a:lnTo>
                    <a:pt x="269" y="148"/>
                  </a:lnTo>
                  <a:lnTo>
                    <a:pt x="269" y="148"/>
                  </a:lnTo>
                  <a:lnTo>
                    <a:pt x="260" y="142"/>
                  </a:lnTo>
                  <a:lnTo>
                    <a:pt x="254" y="136"/>
                  </a:lnTo>
                  <a:lnTo>
                    <a:pt x="245" y="133"/>
                  </a:lnTo>
                  <a:lnTo>
                    <a:pt x="236" y="127"/>
                  </a:lnTo>
                  <a:lnTo>
                    <a:pt x="230" y="124"/>
                  </a:lnTo>
                  <a:lnTo>
                    <a:pt x="224" y="124"/>
                  </a:lnTo>
                  <a:lnTo>
                    <a:pt x="218" y="127"/>
                  </a:lnTo>
                  <a:lnTo>
                    <a:pt x="215" y="130"/>
                  </a:lnTo>
                  <a:lnTo>
                    <a:pt x="215" y="136"/>
                  </a:lnTo>
                  <a:lnTo>
                    <a:pt x="218" y="139"/>
                  </a:lnTo>
                  <a:lnTo>
                    <a:pt x="221" y="139"/>
                  </a:lnTo>
                  <a:lnTo>
                    <a:pt x="224" y="142"/>
                  </a:lnTo>
                  <a:lnTo>
                    <a:pt x="227" y="142"/>
                  </a:lnTo>
                  <a:lnTo>
                    <a:pt x="230" y="142"/>
                  </a:lnTo>
                  <a:lnTo>
                    <a:pt x="233" y="145"/>
                  </a:lnTo>
                  <a:lnTo>
                    <a:pt x="236" y="145"/>
                  </a:lnTo>
                  <a:lnTo>
                    <a:pt x="224" y="145"/>
                  </a:lnTo>
                  <a:lnTo>
                    <a:pt x="209" y="145"/>
                  </a:lnTo>
                  <a:lnTo>
                    <a:pt x="197" y="142"/>
                  </a:lnTo>
                  <a:lnTo>
                    <a:pt x="182" y="139"/>
                  </a:lnTo>
                  <a:lnTo>
                    <a:pt x="171" y="136"/>
                  </a:lnTo>
                  <a:lnTo>
                    <a:pt x="156" y="133"/>
                  </a:lnTo>
                  <a:lnTo>
                    <a:pt x="144" y="130"/>
                  </a:lnTo>
                  <a:lnTo>
                    <a:pt x="132" y="127"/>
                  </a:lnTo>
                  <a:close/>
                </a:path>
              </a:pathLst>
            </a:custGeom>
            <a:solidFill>
              <a:srgbClr val="F7FA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50" name="Freeform 22"/>
            <p:cNvSpPr>
              <a:spLocks/>
            </p:cNvSpPr>
            <p:nvPr userDrawn="1"/>
          </p:nvSpPr>
          <p:spPr bwMode="auto">
            <a:xfrm>
              <a:off x="2816" y="2255"/>
              <a:ext cx="152" cy="153"/>
            </a:xfrm>
            <a:custGeom>
              <a:avLst/>
              <a:gdLst>
                <a:gd name="T0" fmla="*/ 78 w 152"/>
                <a:gd name="T1" fmla="*/ 144 h 153"/>
                <a:gd name="T2" fmla="*/ 54 w 152"/>
                <a:gd name="T3" fmla="*/ 123 h 153"/>
                <a:gd name="T4" fmla="*/ 39 w 152"/>
                <a:gd name="T5" fmla="*/ 93 h 153"/>
                <a:gd name="T6" fmla="*/ 39 w 152"/>
                <a:gd name="T7" fmla="*/ 60 h 153"/>
                <a:gd name="T8" fmla="*/ 45 w 152"/>
                <a:gd name="T9" fmla="*/ 42 h 153"/>
                <a:gd name="T10" fmla="*/ 45 w 152"/>
                <a:gd name="T11" fmla="*/ 42 h 153"/>
                <a:gd name="T12" fmla="*/ 45 w 152"/>
                <a:gd name="T13" fmla="*/ 42 h 153"/>
                <a:gd name="T14" fmla="*/ 45 w 152"/>
                <a:gd name="T15" fmla="*/ 42 h 153"/>
                <a:gd name="T16" fmla="*/ 33 w 152"/>
                <a:gd name="T17" fmla="*/ 51 h 153"/>
                <a:gd name="T18" fmla="*/ 18 w 152"/>
                <a:gd name="T19" fmla="*/ 75 h 153"/>
                <a:gd name="T20" fmla="*/ 15 w 152"/>
                <a:gd name="T21" fmla="*/ 105 h 153"/>
                <a:gd name="T22" fmla="*/ 15 w 152"/>
                <a:gd name="T23" fmla="*/ 135 h 153"/>
                <a:gd name="T24" fmla="*/ 9 w 152"/>
                <a:gd name="T25" fmla="*/ 147 h 153"/>
                <a:gd name="T26" fmla="*/ 3 w 152"/>
                <a:gd name="T27" fmla="*/ 132 h 153"/>
                <a:gd name="T28" fmla="*/ 3 w 152"/>
                <a:gd name="T29" fmla="*/ 111 h 153"/>
                <a:gd name="T30" fmla="*/ 3 w 152"/>
                <a:gd name="T31" fmla="*/ 90 h 153"/>
                <a:gd name="T32" fmla="*/ 3 w 152"/>
                <a:gd name="T33" fmla="*/ 84 h 153"/>
                <a:gd name="T34" fmla="*/ 3 w 152"/>
                <a:gd name="T35" fmla="*/ 84 h 153"/>
                <a:gd name="T36" fmla="*/ 3 w 152"/>
                <a:gd name="T37" fmla="*/ 87 h 153"/>
                <a:gd name="T38" fmla="*/ 3 w 152"/>
                <a:gd name="T39" fmla="*/ 87 h 153"/>
                <a:gd name="T40" fmla="*/ 3 w 152"/>
                <a:gd name="T41" fmla="*/ 81 h 153"/>
                <a:gd name="T42" fmla="*/ 3 w 152"/>
                <a:gd name="T43" fmla="*/ 72 h 153"/>
                <a:gd name="T44" fmla="*/ 6 w 152"/>
                <a:gd name="T45" fmla="*/ 63 h 153"/>
                <a:gd name="T46" fmla="*/ 12 w 152"/>
                <a:gd name="T47" fmla="*/ 54 h 153"/>
                <a:gd name="T48" fmla="*/ 33 w 152"/>
                <a:gd name="T49" fmla="*/ 24 h 153"/>
                <a:gd name="T50" fmla="*/ 72 w 152"/>
                <a:gd name="T51" fmla="*/ 0 h 153"/>
                <a:gd name="T52" fmla="*/ 105 w 152"/>
                <a:gd name="T53" fmla="*/ 3 h 153"/>
                <a:gd name="T54" fmla="*/ 131 w 152"/>
                <a:gd name="T55" fmla="*/ 24 h 153"/>
                <a:gd name="T56" fmla="*/ 149 w 152"/>
                <a:gd name="T57" fmla="*/ 57 h 153"/>
                <a:gd name="T58" fmla="*/ 152 w 152"/>
                <a:gd name="T59" fmla="*/ 93 h 153"/>
                <a:gd name="T60" fmla="*/ 143 w 152"/>
                <a:gd name="T61" fmla="*/ 126 h 153"/>
                <a:gd name="T62" fmla="*/ 116 w 152"/>
                <a:gd name="T63" fmla="*/ 147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2" h="153">
                  <a:moveTo>
                    <a:pt x="96" y="153"/>
                  </a:moveTo>
                  <a:lnTo>
                    <a:pt x="78" y="144"/>
                  </a:lnTo>
                  <a:lnTo>
                    <a:pt x="66" y="135"/>
                  </a:lnTo>
                  <a:lnTo>
                    <a:pt x="54" y="123"/>
                  </a:lnTo>
                  <a:lnTo>
                    <a:pt x="45" y="108"/>
                  </a:lnTo>
                  <a:lnTo>
                    <a:pt x="39" y="93"/>
                  </a:lnTo>
                  <a:lnTo>
                    <a:pt x="39" y="75"/>
                  </a:lnTo>
                  <a:lnTo>
                    <a:pt x="39" y="60"/>
                  </a:lnTo>
                  <a:lnTo>
                    <a:pt x="45" y="42"/>
                  </a:lnTo>
                  <a:lnTo>
                    <a:pt x="45" y="42"/>
                  </a:lnTo>
                  <a:lnTo>
                    <a:pt x="45" y="42"/>
                  </a:lnTo>
                  <a:lnTo>
                    <a:pt x="45" y="42"/>
                  </a:lnTo>
                  <a:lnTo>
                    <a:pt x="45" y="42"/>
                  </a:lnTo>
                  <a:lnTo>
                    <a:pt x="45" y="42"/>
                  </a:lnTo>
                  <a:lnTo>
                    <a:pt x="45" y="42"/>
                  </a:lnTo>
                  <a:lnTo>
                    <a:pt x="45" y="42"/>
                  </a:lnTo>
                  <a:lnTo>
                    <a:pt x="45" y="39"/>
                  </a:lnTo>
                  <a:lnTo>
                    <a:pt x="33" y="51"/>
                  </a:lnTo>
                  <a:lnTo>
                    <a:pt x="24" y="63"/>
                  </a:lnTo>
                  <a:lnTo>
                    <a:pt x="18" y="75"/>
                  </a:lnTo>
                  <a:lnTo>
                    <a:pt x="15" y="90"/>
                  </a:lnTo>
                  <a:lnTo>
                    <a:pt x="15" y="105"/>
                  </a:lnTo>
                  <a:lnTo>
                    <a:pt x="15" y="120"/>
                  </a:lnTo>
                  <a:lnTo>
                    <a:pt x="15" y="135"/>
                  </a:lnTo>
                  <a:lnTo>
                    <a:pt x="18" y="150"/>
                  </a:lnTo>
                  <a:lnTo>
                    <a:pt x="9" y="147"/>
                  </a:lnTo>
                  <a:lnTo>
                    <a:pt x="6" y="141"/>
                  </a:lnTo>
                  <a:lnTo>
                    <a:pt x="3" y="132"/>
                  </a:lnTo>
                  <a:lnTo>
                    <a:pt x="3" y="120"/>
                  </a:lnTo>
                  <a:lnTo>
                    <a:pt x="3" y="111"/>
                  </a:lnTo>
                  <a:lnTo>
                    <a:pt x="3" y="99"/>
                  </a:lnTo>
                  <a:lnTo>
                    <a:pt x="3" y="90"/>
                  </a:lnTo>
                  <a:lnTo>
                    <a:pt x="3" y="84"/>
                  </a:lnTo>
                  <a:lnTo>
                    <a:pt x="3" y="84"/>
                  </a:lnTo>
                  <a:lnTo>
                    <a:pt x="3" y="84"/>
                  </a:lnTo>
                  <a:lnTo>
                    <a:pt x="3" y="84"/>
                  </a:lnTo>
                  <a:lnTo>
                    <a:pt x="3" y="87"/>
                  </a:lnTo>
                  <a:lnTo>
                    <a:pt x="3" y="87"/>
                  </a:lnTo>
                  <a:lnTo>
                    <a:pt x="3" y="87"/>
                  </a:lnTo>
                  <a:lnTo>
                    <a:pt x="3" y="87"/>
                  </a:lnTo>
                  <a:lnTo>
                    <a:pt x="0" y="87"/>
                  </a:lnTo>
                  <a:lnTo>
                    <a:pt x="3" y="81"/>
                  </a:lnTo>
                  <a:lnTo>
                    <a:pt x="3" y="75"/>
                  </a:lnTo>
                  <a:lnTo>
                    <a:pt x="3" y="72"/>
                  </a:lnTo>
                  <a:lnTo>
                    <a:pt x="6" y="66"/>
                  </a:lnTo>
                  <a:lnTo>
                    <a:pt x="6" y="63"/>
                  </a:lnTo>
                  <a:lnTo>
                    <a:pt x="9" y="57"/>
                  </a:lnTo>
                  <a:lnTo>
                    <a:pt x="12" y="54"/>
                  </a:lnTo>
                  <a:lnTo>
                    <a:pt x="12" y="48"/>
                  </a:lnTo>
                  <a:lnTo>
                    <a:pt x="33" y="24"/>
                  </a:lnTo>
                  <a:lnTo>
                    <a:pt x="51" y="9"/>
                  </a:lnTo>
                  <a:lnTo>
                    <a:pt x="72" y="0"/>
                  </a:lnTo>
                  <a:lnTo>
                    <a:pt x="90" y="0"/>
                  </a:lnTo>
                  <a:lnTo>
                    <a:pt x="105" y="3"/>
                  </a:lnTo>
                  <a:lnTo>
                    <a:pt x="119" y="12"/>
                  </a:lnTo>
                  <a:lnTo>
                    <a:pt x="131" y="24"/>
                  </a:lnTo>
                  <a:lnTo>
                    <a:pt x="140" y="39"/>
                  </a:lnTo>
                  <a:lnTo>
                    <a:pt x="149" y="57"/>
                  </a:lnTo>
                  <a:lnTo>
                    <a:pt x="152" y="75"/>
                  </a:lnTo>
                  <a:lnTo>
                    <a:pt x="152" y="93"/>
                  </a:lnTo>
                  <a:lnTo>
                    <a:pt x="149" y="108"/>
                  </a:lnTo>
                  <a:lnTo>
                    <a:pt x="143" y="126"/>
                  </a:lnTo>
                  <a:lnTo>
                    <a:pt x="131" y="138"/>
                  </a:lnTo>
                  <a:lnTo>
                    <a:pt x="116" y="147"/>
                  </a:lnTo>
                  <a:lnTo>
                    <a:pt x="96" y="1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51" name="Freeform 23"/>
            <p:cNvSpPr>
              <a:spLocks/>
            </p:cNvSpPr>
            <p:nvPr userDrawn="1"/>
          </p:nvSpPr>
          <p:spPr bwMode="auto">
            <a:xfrm>
              <a:off x="3016" y="2198"/>
              <a:ext cx="147" cy="162"/>
            </a:xfrm>
            <a:custGeom>
              <a:avLst/>
              <a:gdLst>
                <a:gd name="T0" fmla="*/ 30 w 147"/>
                <a:gd name="T1" fmla="*/ 159 h 162"/>
                <a:gd name="T2" fmla="*/ 15 w 147"/>
                <a:gd name="T3" fmla="*/ 147 h 162"/>
                <a:gd name="T4" fmla="*/ 3 w 147"/>
                <a:gd name="T5" fmla="*/ 123 h 162"/>
                <a:gd name="T6" fmla="*/ 3 w 147"/>
                <a:gd name="T7" fmla="*/ 78 h 162"/>
                <a:gd name="T8" fmla="*/ 12 w 147"/>
                <a:gd name="T9" fmla="*/ 36 h 162"/>
                <a:gd name="T10" fmla="*/ 30 w 147"/>
                <a:gd name="T11" fmla="*/ 15 h 162"/>
                <a:gd name="T12" fmla="*/ 51 w 147"/>
                <a:gd name="T13" fmla="*/ 3 h 162"/>
                <a:gd name="T14" fmla="*/ 72 w 147"/>
                <a:gd name="T15" fmla="*/ 0 h 162"/>
                <a:gd name="T16" fmla="*/ 93 w 147"/>
                <a:gd name="T17" fmla="*/ 6 h 162"/>
                <a:gd name="T18" fmla="*/ 111 w 147"/>
                <a:gd name="T19" fmla="*/ 18 h 162"/>
                <a:gd name="T20" fmla="*/ 126 w 147"/>
                <a:gd name="T21" fmla="*/ 39 h 162"/>
                <a:gd name="T22" fmla="*/ 141 w 147"/>
                <a:gd name="T23" fmla="*/ 63 h 162"/>
                <a:gd name="T24" fmla="*/ 147 w 147"/>
                <a:gd name="T25" fmla="*/ 81 h 162"/>
                <a:gd name="T26" fmla="*/ 144 w 147"/>
                <a:gd name="T27" fmla="*/ 87 h 162"/>
                <a:gd name="T28" fmla="*/ 141 w 147"/>
                <a:gd name="T29" fmla="*/ 90 h 162"/>
                <a:gd name="T30" fmla="*/ 138 w 147"/>
                <a:gd name="T31" fmla="*/ 87 h 162"/>
                <a:gd name="T32" fmla="*/ 138 w 147"/>
                <a:gd name="T33" fmla="*/ 87 h 162"/>
                <a:gd name="T34" fmla="*/ 138 w 147"/>
                <a:gd name="T35" fmla="*/ 87 h 162"/>
                <a:gd name="T36" fmla="*/ 132 w 147"/>
                <a:gd name="T37" fmla="*/ 72 h 162"/>
                <a:gd name="T38" fmla="*/ 114 w 147"/>
                <a:gd name="T39" fmla="*/ 39 h 162"/>
                <a:gd name="T40" fmla="*/ 90 w 147"/>
                <a:gd name="T41" fmla="*/ 15 h 162"/>
                <a:gd name="T42" fmla="*/ 69 w 147"/>
                <a:gd name="T43" fmla="*/ 12 h 162"/>
                <a:gd name="T44" fmla="*/ 54 w 147"/>
                <a:gd name="T45" fmla="*/ 15 h 162"/>
                <a:gd name="T46" fmla="*/ 48 w 147"/>
                <a:gd name="T47" fmla="*/ 21 h 162"/>
                <a:gd name="T48" fmla="*/ 48 w 147"/>
                <a:gd name="T49" fmla="*/ 21 h 162"/>
                <a:gd name="T50" fmla="*/ 48 w 147"/>
                <a:gd name="T51" fmla="*/ 24 h 162"/>
                <a:gd name="T52" fmla="*/ 48 w 147"/>
                <a:gd name="T53" fmla="*/ 24 h 162"/>
                <a:gd name="T54" fmla="*/ 63 w 147"/>
                <a:gd name="T55" fmla="*/ 36 h 162"/>
                <a:gd name="T56" fmla="*/ 93 w 147"/>
                <a:gd name="T57" fmla="*/ 75 h 162"/>
                <a:gd name="T58" fmla="*/ 105 w 147"/>
                <a:gd name="T59" fmla="*/ 108 h 162"/>
                <a:gd name="T60" fmla="*/ 102 w 147"/>
                <a:gd name="T61" fmla="*/ 132 h 162"/>
                <a:gd name="T62" fmla="*/ 93 w 147"/>
                <a:gd name="T63" fmla="*/ 147 h 162"/>
                <a:gd name="T64" fmla="*/ 72 w 147"/>
                <a:gd name="T65" fmla="*/ 159 h 162"/>
                <a:gd name="T66" fmla="*/ 57 w 147"/>
                <a:gd name="T67" fmla="*/ 162 h 162"/>
                <a:gd name="T68" fmla="*/ 51 w 147"/>
                <a:gd name="T69" fmla="*/ 162 h 162"/>
                <a:gd name="T70" fmla="*/ 45 w 147"/>
                <a:gd name="T71" fmla="*/ 162 h 162"/>
                <a:gd name="T72" fmla="*/ 42 w 147"/>
                <a:gd name="T73" fmla="*/ 162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7" h="162">
                  <a:moveTo>
                    <a:pt x="39" y="162"/>
                  </a:moveTo>
                  <a:lnTo>
                    <a:pt x="30" y="159"/>
                  </a:lnTo>
                  <a:lnTo>
                    <a:pt x="21" y="156"/>
                  </a:lnTo>
                  <a:lnTo>
                    <a:pt x="15" y="147"/>
                  </a:lnTo>
                  <a:lnTo>
                    <a:pt x="12" y="141"/>
                  </a:lnTo>
                  <a:lnTo>
                    <a:pt x="3" y="123"/>
                  </a:lnTo>
                  <a:lnTo>
                    <a:pt x="0" y="99"/>
                  </a:lnTo>
                  <a:lnTo>
                    <a:pt x="3" y="78"/>
                  </a:lnTo>
                  <a:lnTo>
                    <a:pt x="6" y="57"/>
                  </a:lnTo>
                  <a:lnTo>
                    <a:pt x="12" y="36"/>
                  </a:lnTo>
                  <a:lnTo>
                    <a:pt x="21" y="24"/>
                  </a:lnTo>
                  <a:lnTo>
                    <a:pt x="30" y="15"/>
                  </a:lnTo>
                  <a:lnTo>
                    <a:pt x="39" y="9"/>
                  </a:lnTo>
                  <a:lnTo>
                    <a:pt x="51" y="3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81" y="0"/>
                  </a:lnTo>
                  <a:lnTo>
                    <a:pt x="93" y="6"/>
                  </a:lnTo>
                  <a:lnTo>
                    <a:pt x="105" y="12"/>
                  </a:lnTo>
                  <a:lnTo>
                    <a:pt x="111" y="18"/>
                  </a:lnTo>
                  <a:lnTo>
                    <a:pt x="117" y="27"/>
                  </a:lnTo>
                  <a:lnTo>
                    <a:pt x="126" y="39"/>
                  </a:lnTo>
                  <a:lnTo>
                    <a:pt x="135" y="51"/>
                  </a:lnTo>
                  <a:lnTo>
                    <a:pt x="141" y="63"/>
                  </a:lnTo>
                  <a:lnTo>
                    <a:pt x="147" y="75"/>
                  </a:lnTo>
                  <a:lnTo>
                    <a:pt x="147" y="81"/>
                  </a:lnTo>
                  <a:lnTo>
                    <a:pt x="147" y="84"/>
                  </a:lnTo>
                  <a:lnTo>
                    <a:pt x="144" y="87"/>
                  </a:lnTo>
                  <a:lnTo>
                    <a:pt x="141" y="90"/>
                  </a:lnTo>
                  <a:lnTo>
                    <a:pt x="141" y="90"/>
                  </a:lnTo>
                  <a:lnTo>
                    <a:pt x="138" y="87"/>
                  </a:lnTo>
                  <a:lnTo>
                    <a:pt x="138" y="87"/>
                  </a:lnTo>
                  <a:lnTo>
                    <a:pt x="138" y="87"/>
                  </a:lnTo>
                  <a:lnTo>
                    <a:pt x="138" y="87"/>
                  </a:lnTo>
                  <a:lnTo>
                    <a:pt x="138" y="87"/>
                  </a:lnTo>
                  <a:lnTo>
                    <a:pt x="138" y="87"/>
                  </a:lnTo>
                  <a:lnTo>
                    <a:pt x="135" y="87"/>
                  </a:lnTo>
                  <a:lnTo>
                    <a:pt x="132" y="72"/>
                  </a:lnTo>
                  <a:lnTo>
                    <a:pt x="126" y="54"/>
                  </a:lnTo>
                  <a:lnTo>
                    <a:pt x="114" y="39"/>
                  </a:lnTo>
                  <a:lnTo>
                    <a:pt x="105" y="27"/>
                  </a:lnTo>
                  <a:lnTo>
                    <a:pt x="90" y="15"/>
                  </a:lnTo>
                  <a:lnTo>
                    <a:pt x="78" y="12"/>
                  </a:lnTo>
                  <a:lnTo>
                    <a:pt x="69" y="12"/>
                  </a:lnTo>
                  <a:lnTo>
                    <a:pt x="63" y="12"/>
                  </a:lnTo>
                  <a:lnTo>
                    <a:pt x="54" y="15"/>
                  </a:lnTo>
                  <a:lnTo>
                    <a:pt x="48" y="21"/>
                  </a:lnTo>
                  <a:lnTo>
                    <a:pt x="48" y="21"/>
                  </a:lnTo>
                  <a:lnTo>
                    <a:pt x="48" y="21"/>
                  </a:lnTo>
                  <a:lnTo>
                    <a:pt x="48" y="21"/>
                  </a:lnTo>
                  <a:lnTo>
                    <a:pt x="48" y="24"/>
                  </a:lnTo>
                  <a:lnTo>
                    <a:pt x="48" y="24"/>
                  </a:lnTo>
                  <a:lnTo>
                    <a:pt x="48" y="24"/>
                  </a:lnTo>
                  <a:lnTo>
                    <a:pt x="48" y="24"/>
                  </a:lnTo>
                  <a:lnTo>
                    <a:pt x="48" y="24"/>
                  </a:lnTo>
                  <a:lnTo>
                    <a:pt x="63" y="36"/>
                  </a:lnTo>
                  <a:lnTo>
                    <a:pt x="81" y="54"/>
                  </a:lnTo>
                  <a:lnTo>
                    <a:pt x="93" y="75"/>
                  </a:lnTo>
                  <a:lnTo>
                    <a:pt x="102" y="99"/>
                  </a:lnTo>
                  <a:lnTo>
                    <a:pt x="105" y="108"/>
                  </a:lnTo>
                  <a:lnTo>
                    <a:pt x="105" y="120"/>
                  </a:lnTo>
                  <a:lnTo>
                    <a:pt x="102" y="132"/>
                  </a:lnTo>
                  <a:lnTo>
                    <a:pt x="99" y="141"/>
                  </a:lnTo>
                  <a:lnTo>
                    <a:pt x="93" y="147"/>
                  </a:lnTo>
                  <a:lnTo>
                    <a:pt x="84" y="156"/>
                  </a:lnTo>
                  <a:lnTo>
                    <a:pt x="72" y="159"/>
                  </a:lnTo>
                  <a:lnTo>
                    <a:pt x="60" y="162"/>
                  </a:lnTo>
                  <a:lnTo>
                    <a:pt x="57" y="162"/>
                  </a:lnTo>
                  <a:lnTo>
                    <a:pt x="54" y="162"/>
                  </a:lnTo>
                  <a:lnTo>
                    <a:pt x="51" y="162"/>
                  </a:lnTo>
                  <a:lnTo>
                    <a:pt x="48" y="162"/>
                  </a:lnTo>
                  <a:lnTo>
                    <a:pt x="45" y="162"/>
                  </a:lnTo>
                  <a:lnTo>
                    <a:pt x="45" y="162"/>
                  </a:lnTo>
                  <a:lnTo>
                    <a:pt x="42" y="162"/>
                  </a:lnTo>
                  <a:lnTo>
                    <a:pt x="39" y="1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52" name="Freeform 24"/>
            <p:cNvSpPr>
              <a:spLocks/>
            </p:cNvSpPr>
            <p:nvPr userDrawn="1"/>
          </p:nvSpPr>
          <p:spPr bwMode="auto">
            <a:xfrm>
              <a:off x="2888" y="2282"/>
              <a:ext cx="36" cy="30"/>
            </a:xfrm>
            <a:custGeom>
              <a:avLst/>
              <a:gdLst>
                <a:gd name="T0" fmla="*/ 9 w 36"/>
                <a:gd name="T1" fmla="*/ 30 h 30"/>
                <a:gd name="T2" fmla="*/ 9 w 36"/>
                <a:gd name="T3" fmla="*/ 30 h 30"/>
                <a:gd name="T4" fmla="*/ 9 w 36"/>
                <a:gd name="T5" fmla="*/ 30 h 30"/>
                <a:gd name="T6" fmla="*/ 6 w 36"/>
                <a:gd name="T7" fmla="*/ 30 h 30"/>
                <a:gd name="T8" fmla="*/ 6 w 36"/>
                <a:gd name="T9" fmla="*/ 27 h 30"/>
                <a:gd name="T10" fmla="*/ 3 w 36"/>
                <a:gd name="T11" fmla="*/ 27 h 30"/>
                <a:gd name="T12" fmla="*/ 3 w 36"/>
                <a:gd name="T13" fmla="*/ 27 h 30"/>
                <a:gd name="T14" fmla="*/ 0 w 36"/>
                <a:gd name="T15" fmla="*/ 27 h 30"/>
                <a:gd name="T16" fmla="*/ 0 w 36"/>
                <a:gd name="T17" fmla="*/ 27 h 30"/>
                <a:gd name="T18" fmla="*/ 0 w 36"/>
                <a:gd name="T19" fmla="*/ 15 h 30"/>
                <a:gd name="T20" fmla="*/ 0 w 36"/>
                <a:gd name="T21" fmla="*/ 9 h 30"/>
                <a:gd name="T22" fmla="*/ 3 w 36"/>
                <a:gd name="T23" fmla="*/ 3 h 30"/>
                <a:gd name="T24" fmla="*/ 9 w 36"/>
                <a:gd name="T25" fmla="*/ 0 h 30"/>
                <a:gd name="T26" fmla="*/ 15 w 36"/>
                <a:gd name="T27" fmla="*/ 0 h 30"/>
                <a:gd name="T28" fmla="*/ 21 w 36"/>
                <a:gd name="T29" fmla="*/ 3 h 30"/>
                <a:gd name="T30" fmla="*/ 27 w 36"/>
                <a:gd name="T31" fmla="*/ 9 h 30"/>
                <a:gd name="T32" fmla="*/ 36 w 36"/>
                <a:gd name="T33" fmla="*/ 15 h 30"/>
                <a:gd name="T34" fmla="*/ 33 w 36"/>
                <a:gd name="T35" fmla="*/ 18 h 30"/>
                <a:gd name="T36" fmla="*/ 33 w 36"/>
                <a:gd name="T37" fmla="*/ 21 h 30"/>
                <a:gd name="T38" fmla="*/ 30 w 36"/>
                <a:gd name="T39" fmla="*/ 24 h 30"/>
                <a:gd name="T40" fmla="*/ 27 w 36"/>
                <a:gd name="T41" fmla="*/ 27 h 30"/>
                <a:gd name="T42" fmla="*/ 24 w 36"/>
                <a:gd name="T43" fmla="*/ 27 h 30"/>
                <a:gd name="T44" fmla="*/ 18 w 36"/>
                <a:gd name="T45" fmla="*/ 30 h 30"/>
                <a:gd name="T46" fmla="*/ 15 w 36"/>
                <a:gd name="T47" fmla="*/ 30 h 30"/>
                <a:gd name="T48" fmla="*/ 9 w 36"/>
                <a:gd name="T49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" h="30">
                  <a:moveTo>
                    <a:pt x="9" y="30"/>
                  </a:moveTo>
                  <a:lnTo>
                    <a:pt x="9" y="30"/>
                  </a:lnTo>
                  <a:lnTo>
                    <a:pt x="9" y="30"/>
                  </a:lnTo>
                  <a:lnTo>
                    <a:pt x="6" y="30"/>
                  </a:lnTo>
                  <a:lnTo>
                    <a:pt x="6" y="27"/>
                  </a:lnTo>
                  <a:lnTo>
                    <a:pt x="3" y="27"/>
                  </a:lnTo>
                  <a:lnTo>
                    <a:pt x="3" y="27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0" y="15"/>
                  </a:lnTo>
                  <a:lnTo>
                    <a:pt x="0" y="9"/>
                  </a:lnTo>
                  <a:lnTo>
                    <a:pt x="3" y="3"/>
                  </a:lnTo>
                  <a:lnTo>
                    <a:pt x="9" y="0"/>
                  </a:lnTo>
                  <a:lnTo>
                    <a:pt x="15" y="0"/>
                  </a:lnTo>
                  <a:lnTo>
                    <a:pt x="21" y="3"/>
                  </a:lnTo>
                  <a:lnTo>
                    <a:pt x="27" y="9"/>
                  </a:lnTo>
                  <a:lnTo>
                    <a:pt x="36" y="15"/>
                  </a:lnTo>
                  <a:lnTo>
                    <a:pt x="33" y="18"/>
                  </a:lnTo>
                  <a:lnTo>
                    <a:pt x="33" y="21"/>
                  </a:lnTo>
                  <a:lnTo>
                    <a:pt x="30" y="24"/>
                  </a:lnTo>
                  <a:lnTo>
                    <a:pt x="27" y="27"/>
                  </a:lnTo>
                  <a:lnTo>
                    <a:pt x="24" y="27"/>
                  </a:lnTo>
                  <a:lnTo>
                    <a:pt x="18" y="30"/>
                  </a:lnTo>
                  <a:lnTo>
                    <a:pt x="15" y="30"/>
                  </a:lnTo>
                  <a:lnTo>
                    <a:pt x="9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53" name="Freeform 25"/>
            <p:cNvSpPr>
              <a:spLocks/>
            </p:cNvSpPr>
            <p:nvPr userDrawn="1"/>
          </p:nvSpPr>
          <p:spPr bwMode="auto">
            <a:xfrm>
              <a:off x="3037" y="2243"/>
              <a:ext cx="27" cy="33"/>
            </a:xfrm>
            <a:custGeom>
              <a:avLst/>
              <a:gdLst>
                <a:gd name="T0" fmla="*/ 0 w 27"/>
                <a:gd name="T1" fmla="*/ 33 h 33"/>
                <a:gd name="T2" fmla="*/ 0 w 27"/>
                <a:gd name="T3" fmla="*/ 33 h 33"/>
                <a:gd name="T4" fmla="*/ 0 w 27"/>
                <a:gd name="T5" fmla="*/ 30 h 33"/>
                <a:gd name="T6" fmla="*/ 0 w 27"/>
                <a:gd name="T7" fmla="*/ 24 h 33"/>
                <a:gd name="T8" fmla="*/ 0 w 27"/>
                <a:gd name="T9" fmla="*/ 18 h 33"/>
                <a:gd name="T10" fmla="*/ 3 w 27"/>
                <a:gd name="T11" fmla="*/ 12 h 33"/>
                <a:gd name="T12" fmla="*/ 6 w 27"/>
                <a:gd name="T13" fmla="*/ 9 h 33"/>
                <a:gd name="T14" fmla="*/ 6 w 27"/>
                <a:gd name="T15" fmla="*/ 3 h 33"/>
                <a:gd name="T16" fmla="*/ 9 w 27"/>
                <a:gd name="T17" fmla="*/ 0 h 33"/>
                <a:gd name="T18" fmla="*/ 9 w 27"/>
                <a:gd name="T19" fmla="*/ 3 h 33"/>
                <a:gd name="T20" fmla="*/ 12 w 27"/>
                <a:gd name="T21" fmla="*/ 3 h 33"/>
                <a:gd name="T22" fmla="*/ 15 w 27"/>
                <a:gd name="T23" fmla="*/ 3 h 33"/>
                <a:gd name="T24" fmla="*/ 18 w 27"/>
                <a:gd name="T25" fmla="*/ 6 h 33"/>
                <a:gd name="T26" fmla="*/ 18 w 27"/>
                <a:gd name="T27" fmla="*/ 9 h 33"/>
                <a:gd name="T28" fmla="*/ 21 w 27"/>
                <a:gd name="T29" fmla="*/ 12 h 33"/>
                <a:gd name="T30" fmla="*/ 24 w 27"/>
                <a:gd name="T31" fmla="*/ 15 h 33"/>
                <a:gd name="T32" fmla="*/ 27 w 27"/>
                <a:gd name="T33" fmla="*/ 18 h 33"/>
                <a:gd name="T34" fmla="*/ 24 w 27"/>
                <a:gd name="T35" fmla="*/ 21 h 33"/>
                <a:gd name="T36" fmla="*/ 21 w 27"/>
                <a:gd name="T37" fmla="*/ 24 h 33"/>
                <a:gd name="T38" fmla="*/ 21 w 27"/>
                <a:gd name="T39" fmla="*/ 27 h 33"/>
                <a:gd name="T40" fmla="*/ 18 w 27"/>
                <a:gd name="T41" fmla="*/ 30 h 33"/>
                <a:gd name="T42" fmla="*/ 12 w 27"/>
                <a:gd name="T43" fmla="*/ 30 h 33"/>
                <a:gd name="T44" fmla="*/ 9 w 27"/>
                <a:gd name="T45" fmla="*/ 33 h 33"/>
                <a:gd name="T46" fmla="*/ 6 w 27"/>
                <a:gd name="T47" fmla="*/ 33 h 33"/>
                <a:gd name="T48" fmla="*/ 0 w 27"/>
                <a:gd name="T49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7" h="33">
                  <a:moveTo>
                    <a:pt x="0" y="33"/>
                  </a:moveTo>
                  <a:lnTo>
                    <a:pt x="0" y="33"/>
                  </a:lnTo>
                  <a:lnTo>
                    <a:pt x="0" y="30"/>
                  </a:lnTo>
                  <a:lnTo>
                    <a:pt x="0" y="24"/>
                  </a:lnTo>
                  <a:lnTo>
                    <a:pt x="0" y="18"/>
                  </a:lnTo>
                  <a:lnTo>
                    <a:pt x="3" y="12"/>
                  </a:lnTo>
                  <a:lnTo>
                    <a:pt x="6" y="9"/>
                  </a:lnTo>
                  <a:lnTo>
                    <a:pt x="6" y="3"/>
                  </a:lnTo>
                  <a:lnTo>
                    <a:pt x="9" y="0"/>
                  </a:lnTo>
                  <a:lnTo>
                    <a:pt x="9" y="3"/>
                  </a:lnTo>
                  <a:lnTo>
                    <a:pt x="12" y="3"/>
                  </a:lnTo>
                  <a:lnTo>
                    <a:pt x="15" y="3"/>
                  </a:lnTo>
                  <a:lnTo>
                    <a:pt x="18" y="6"/>
                  </a:lnTo>
                  <a:lnTo>
                    <a:pt x="18" y="9"/>
                  </a:lnTo>
                  <a:lnTo>
                    <a:pt x="21" y="12"/>
                  </a:lnTo>
                  <a:lnTo>
                    <a:pt x="24" y="15"/>
                  </a:lnTo>
                  <a:lnTo>
                    <a:pt x="27" y="18"/>
                  </a:lnTo>
                  <a:lnTo>
                    <a:pt x="24" y="21"/>
                  </a:lnTo>
                  <a:lnTo>
                    <a:pt x="21" y="24"/>
                  </a:lnTo>
                  <a:lnTo>
                    <a:pt x="21" y="27"/>
                  </a:lnTo>
                  <a:lnTo>
                    <a:pt x="18" y="30"/>
                  </a:lnTo>
                  <a:lnTo>
                    <a:pt x="12" y="30"/>
                  </a:lnTo>
                  <a:lnTo>
                    <a:pt x="9" y="33"/>
                  </a:lnTo>
                  <a:lnTo>
                    <a:pt x="6" y="3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54" name="Freeform 26"/>
            <p:cNvSpPr>
              <a:spLocks/>
            </p:cNvSpPr>
            <p:nvPr userDrawn="1"/>
          </p:nvSpPr>
          <p:spPr bwMode="auto">
            <a:xfrm>
              <a:off x="2947" y="2808"/>
              <a:ext cx="6" cy="12"/>
            </a:xfrm>
            <a:custGeom>
              <a:avLst/>
              <a:gdLst>
                <a:gd name="T0" fmla="*/ 6 w 6"/>
                <a:gd name="T1" fmla="*/ 12 h 12"/>
                <a:gd name="T2" fmla="*/ 3 w 6"/>
                <a:gd name="T3" fmla="*/ 12 h 12"/>
                <a:gd name="T4" fmla="*/ 3 w 6"/>
                <a:gd name="T5" fmla="*/ 9 h 12"/>
                <a:gd name="T6" fmla="*/ 3 w 6"/>
                <a:gd name="T7" fmla="*/ 9 h 12"/>
                <a:gd name="T8" fmla="*/ 0 w 6"/>
                <a:gd name="T9" fmla="*/ 6 h 12"/>
                <a:gd name="T10" fmla="*/ 0 w 6"/>
                <a:gd name="T11" fmla="*/ 6 h 12"/>
                <a:gd name="T12" fmla="*/ 0 w 6"/>
                <a:gd name="T13" fmla="*/ 3 h 12"/>
                <a:gd name="T14" fmla="*/ 0 w 6"/>
                <a:gd name="T15" fmla="*/ 3 h 12"/>
                <a:gd name="T16" fmla="*/ 0 w 6"/>
                <a:gd name="T17" fmla="*/ 3 h 12"/>
                <a:gd name="T18" fmla="*/ 0 w 6"/>
                <a:gd name="T19" fmla="*/ 3 h 12"/>
                <a:gd name="T20" fmla="*/ 0 w 6"/>
                <a:gd name="T21" fmla="*/ 3 h 12"/>
                <a:gd name="T22" fmla="*/ 0 w 6"/>
                <a:gd name="T23" fmla="*/ 3 h 12"/>
                <a:gd name="T24" fmla="*/ 0 w 6"/>
                <a:gd name="T25" fmla="*/ 3 h 12"/>
                <a:gd name="T26" fmla="*/ 0 w 6"/>
                <a:gd name="T27" fmla="*/ 0 h 12"/>
                <a:gd name="T28" fmla="*/ 0 w 6"/>
                <a:gd name="T29" fmla="*/ 0 h 12"/>
                <a:gd name="T30" fmla="*/ 0 w 6"/>
                <a:gd name="T31" fmla="*/ 0 h 12"/>
                <a:gd name="T32" fmla="*/ 0 w 6"/>
                <a:gd name="T33" fmla="*/ 0 h 12"/>
                <a:gd name="T34" fmla="*/ 0 w 6"/>
                <a:gd name="T35" fmla="*/ 0 h 12"/>
                <a:gd name="T36" fmla="*/ 3 w 6"/>
                <a:gd name="T37" fmla="*/ 0 h 12"/>
                <a:gd name="T38" fmla="*/ 3 w 6"/>
                <a:gd name="T39" fmla="*/ 0 h 12"/>
                <a:gd name="T40" fmla="*/ 3 w 6"/>
                <a:gd name="T41" fmla="*/ 0 h 12"/>
                <a:gd name="T42" fmla="*/ 3 w 6"/>
                <a:gd name="T43" fmla="*/ 0 h 12"/>
                <a:gd name="T44" fmla="*/ 3 w 6"/>
                <a:gd name="T45" fmla="*/ 0 h 12"/>
                <a:gd name="T46" fmla="*/ 6 w 6"/>
                <a:gd name="T47" fmla="*/ 0 h 12"/>
                <a:gd name="T48" fmla="*/ 6 w 6"/>
                <a:gd name="T49" fmla="*/ 0 h 12"/>
                <a:gd name="T50" fmla="*/ 6 w 6"/>
                <a:gd name="T51" fmla="*/ 3 h 12"/>
                <a:gd name="T52" fmla="*/ 6 w 6"/>
                <a:gd name="T53" fmla="*/ 3 h 12"/>
                <a:gd name="T54" fmla="*/ 6 w 6"/>
                <a:gd name="T55" fmla="*/ 6 h 12"/>
                <a:gd name="T56" fmla="*/ 6 w 6"/>
                <a:gd name="T57" fmla="*/ 6 h 12"/>
                <a:gd name="T58" fmla="*/ 6 w 6"/>
                <a:gd name="T59" fmla="*/ 9 h 12"/>
                <a:gd name="T60" fmla="*/ 6 w 6"/>
                <a:gd name="T61" fmla="*/ 9 h 12"/>
                <a:gd name="T62" fmla="*/ 6 w 6"/>
                <a:gd name="T63" fmla="*/ 12 h 12"/>
                <a:gd name="T64" fmla="*/ 6 w 6"/>
                <a:gd name="T6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" h="12">
                  <a:moveTo>
                    <a:pt x="6" y="12"/>
                  </a:moveTo>
                  <a:lnTo>
                    <a:pt x="3" y="12"/>
                  </a:lnTo>
                  <a:lnTo>
                    <a:pt x="3" y="9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3"/>
                  </a:lnTo>
                  <a:lnTo>
                    <a:pt x="6" y="3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9"/>
                  </a:lnTo>
                  <a:lnTo>
                    <a:pt x="6" y="9"/>
                  </a:lnTo>
                  <a:lnTo>
                    <a:pt x="6" y="12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55" name="Freeform 27"/>
            <p:cNvSpPr>
              <a:spLocks/>
            </p:cNvSpPr>
            <p:nvPr userDrawn="1"/>
          </p:nvSpPr>
          <p:spPr bwMode="auto">
            <a:xfrm>
              <a:off x="2798" y="2423"/>
              <a:ext cx="484" cy="343"/>
            </a:xfrm>
            <a:custGeom>
              <a:avLst/>
              <a:gdLst>
                <a:gd name="T0" fmla="*/ 206 w 484"/>
                <a:gd name="T1" fmla="*/ 319 h 343"/>
                <a:gd name="T2" fmla="*/ 158 w 484"/>
                <a:gd name="T3" fmla="*/ 253 h 343"/>
                <a:gd name="T4" fmla="*/ 134 w 484"/>
                <a:gd name="T5" fmla="*/ 211 h 343"/>
                <a:gd name="T6" fmla="*/ 114 w 484"/>
                <a:gd name="T7" fmla="*/ 196 h 343"/>
                <a:gd name="T8" fmla="*/ 87 w 484"/>
                <a:gd name="T9" fmla="*/ 196 h 343"/>
                <a:gd name="T10" fmla="*/ 60 w 484"/>
                <a:gd name="T11" fmla="*/ 217 h 343"/>
                <a:gd name="T12" fmla="*/ 45 w 484"/>
                <a:gd name="T13" fmla="*/ 238 h 343"/>
                <a:gd name="T14" fmla="*/ 30 w 484"/>
                <a:gd name="T15" fmla="*/ 250 h 343"/>
                <a:gd name="T16" fmla="*/ 24 w 484"/>
                <a:gd name="T17" fmla="*/ 247 h 343"/>
                <a:gd name="T18" fmla="*/ 24 w 484"/>
                <a:gd name="T19" fmla="*/ 244 h 343"/>
                <a:gd name="T20" fmla="*/ 30 w 484"/>
                <a:gd name="T21" fmla="*/ 238 h 343"/>
                <a:gd name="T22" fmla="*/ 36 w 484"/>
                <a:gd name="T23" fmla="*/ 226 h 343"/>
                <a:gd name="T24" fmla="*/ 60 w 484"/>
                <a:gd name="T25" fmla="*/ 199 h 343"/>
                <a:gd name="T26" fmla="*/ 96 w 484"/>
                <a:gd name="T27" fmla="*/ 181 h 343"/>
                <a:gd name="T28" fmla="*/ 108 w 484"/>
                <a:gd name="T29" fmla="*/ 160 h 343"/>
                <a:gd name="T30" fmla="*/ 111 w 484"/>
                <a:gd name="T31" fmla="*/ 142 h 343"/>
                <a:gd name="T32" fmla="*/ 69 w 484"/>
                <a:gd name="T33" fmla="*/ 151 h 343"/>
                <a:gd name="T34" fmla="*/ 21 w 484"/>
                <a:gd name="T35" fmla="*/ 187 h 343"/>
                <a:gd name="T36" fmla="*/ 12 w 484"/>
                <a:gd name="T37" fmla="*/ 199 h 343"/>
                <a:gd name="T38" fmla="*/ 9 w 484"/>
                <a:gd name="T39" fmla="*/ 202 h 343"/>
                <a:gd name="T40" fmla="*/ 6 w 484"/>
                <a:gd name="T41" fmla="*/ 202 h 343"/>
                <a:gd name="T42" fmla="*/ 0 w 484"/>
                <a:gd name="T43" fmla="*/ 199 h 343"/>
                <a:gd name="T44" fmla="*/ 21 w 484"/>
                <a:gd name="T45" fmla="*/ 166 h 343"/>
                <a:gd name="T46" fmla="*/ 81 w 484"/>
                <a:gd name="T47" fmla="*/ 133 h 343"/>
                <a:gd name="T48" fmla="*/ 102 w 484"/>
                <a:gd name="T49" fmla="*/ 126 h 343"/>
                <a:gd name="T50" fmla="*/ 114 w 484"/>
                <a:gd name="T51" fmla="*/ 126 h 343"/>
                <a:gd name="T52" fmla="*/ 134 w 484"/>
                <a:gd name="T53" fmla="*/ 96 h 343"/>
                <a:gd name="T54" fmla="*/ 161 w 484"/>
                <a:gd name="T55" fmla="*/ 63 h 343"/>
                <a:gd name="T56" fmla="*/ 209 w 484"/>
                <a:gd name="T57" fmla="*/ 9 h 343"/>
                <a:gd name="T58" fmla="*/ 287 w 484"/>
                <a:gd name="T59" fmla="*/ 9 h 343"/>
                <a:gd name="T60" fmla="*/ 317 w 484"/>
                <a:gd name="T61" fmla="*/ 30 h 343"/>
                <a:gd name="T62" fmla="*/ 338 w 484"/>
                <a:gd name="T63" fmla="*/ 39 h 343"/>
                <a:gd name="T64" fmla="*/ 383 w 484"/>
                <a:gd name="T65" fmla="*/ 27 h 343"/>
                <a:gd name="T66" fmla="*/ 448 w 484"/>
                <a:gd name="T67" fmla="*/ 18 h 343"/>
                <a:gd name="T68" fmla="*/ 457 w 484"/>
                <a:gd name="T69" fmla="*/ 36 h 343"/>
                <a:gd name="T70" fmla="*/ 442 w 484"/>
                <a:gd name="T71" fmla="*/ 33 h 343"/>
                <a:gd name="T72" fmla="*/ 427 w 484"/>
                <a:gd name="T73" fmla="*/ 30 h 343"/>
                <a:gd name="T74" fmla="*/ 386 w 484"/>
                <a:gd name="T75" fmla="*/ 36 h 343"/>
                <a:gd name="T76" fmla="*/ 362 w 484"/>
                <a:gd name="T77" fmla="*/ 51 h 343"/>
                <a:gd name="T78" fmla="*/ 362 w 484"/>
                <a:gd name="T79" fmla="*/ 51 h 343"/>
                <a:gd name="T80" fmla="*/ 362 w 484"/>
                <a:gd name="T81" fmla="*/ 57 h 343"/>
                <a:gd name="T82" fmla="*/ 374 w 484"/>
                <a:gd name="T83" fmla="*/ 66 h 343"/>
                <a:gd name="T84" fmla="*/ 386 w 484"/>
                <a:gd name="T85" fmla="*/ 75 h 343"/>
                <a:gd name="T86" fmla="*/ 457 w 484"/>
                <a:gd name="T87" fmla="*/ 60 h 343"/>
                <a:gd name="T88" fmla="*/ 484 w 484"/>
                <a:gd name="T89" fmla="*/ 69 h 343"/>
                <a:gd name="T90" fmla="*/ 445 w 484"/>
                <a:gd name="T91" fmla="*/ 72 h 343"/>
                <a:gd name="T92" fmla="*/ 397 w 484"/>
                <a:gd name="T93" fmla="*/ 84 h 343"/>
                <a:gd name="T94" fmla="*/ 395 w 484"/>
                <a:gd name="T95" fmla="*/ 111 h 343"/>
                <a:gd name="T96" fmla="*/ 380 w 484"/>
                <a:gd name="T97" fmla="*/ 139 h 343"/>
                <a:gd name="T98" fmla="*/ 377 w 484"/>
                <a:gd name="T99" fmla="*/ 214 h 343"/>
                <a:gd name="T100" fmla="*/ 341 w 484"/>
                <a:gd name="T101" fmla="*/ 298 h 343"/>
                <a:gd name="T102" fmla="*/ 305 w 484"/>
                <a:gd name="T103" fmla="*/ 337 h 343"/>
                <a:gd name="T104" fmla="*/ 278 w 484"/>
                <a:gd name="T105" fmla="*/ 340 h 3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84" h="343">
                  <a:moveTo>
                    <a:pt x="272" y="343"/>
                  </a:moveTo>
                  <a:lnTo>
                    <a:pt x="248" y="337"/>
                  </a:lnTo>
                  <a:lnTo>
                    <a:pt x="224" y="328"/>
                  </a:lnTo>
                  <a:lnTo>
                    <a:pt x="206" y="319"/>
                  </a:lnTo>
                  <a:lnTo>
                    <a:pt x="191" y="304"/>
                  </a:lnTo>
                  <a:lnTo>
                    <a:pt x="179" y="289"/>
                  </a:lnTo>
                  <a:lnTo>
                    <a:pt x="167" y="271"/>
                  </a:lnTo>
                  <a:lnTo>
                    <a:pt x="158" y="253"/>
                  </a:lnTo>
                  <a:lnTo>
                    <a:pt x="149" y="229"/>
                  </a:lnTo>
                  <a:lnTo>
                    <a:pt x="146" y="220"/>
                  </a:lnTo>
                  <a:lnTo>
                    <a:pt x="140" y="214"/>
                  </a:lnTo>
                  <a:lnTo>
                    <a:pt x="134" y="211"/>
                  </a:lnTo>
                  <a:lnTo>
                    <a:pt x="128" y="208"/>
                  </a:lnTo>
                  <a:lnTo>
                    <a:pt x="126" y="202"/>
                  </a:lnTo>
                  <a:lnTo>
                    <a:pt x="120" y="199"/>
                  </a:lnTo>
                  <a:lnTo>
                    <a:pt x="114" y="196"/>
                  </a:lnTo>
                  <a:lnTo>
                    <a:pt x="111" y="190"/>
                  </a:lnTo>
                  <a:lnTo>
                    <a:pt x="102" y="190"/>
                  </a:lnTo>
                  <a:lnTo>
                    <a:pt x="96" y="193"/>
                  </a:lnTo>
                  <a:lnTo>
                    <a:pt x="87" y="196"/>
                  </a:lnTo>
                  <a:lnTo>
                    <a:pt x="78" y="199"/>
                  </a:lnTo>
                  <a:lnTo>
                    <a:pt x="72" y="205"/>
                  </a:lnTo>
                  <a:lnTo>
                    <a:pt x="66" y="211"/>
                  </a:lnTo>
                  <a:lnTo>
                    <a:pt x="60" y="217"/>
                  </a:lnTo>
                  <a:lnTo>
                    <a:pt x="54" y="220"/>
                  </a:lnTo>
                  <a:lnTo>
                    <a:pt x="51" y="226"/>
                  </a:lnTo>
                  <a:lnTo>
                    <a:pt x="48" y="232"/>
                  </a:lnTo>
                  <a:lnTo>
                    <a:pt x="45" y="238"/>
                  </a:lnTo>
                  <a:lnTo>
                    <a:pt x="42" y="241"/>
                  </a:lnTo>
                  <a:lnTo>
                    <a:pt x="39" y="244"/>
                  </a:lnTo>
                  <a:lnTo>
                    <a:pt x="33" y="247"/>
                  </a:lnTo>
                  <a:lnTo>
                    <a:pt x="30" y="250"/>
                  </a:lnTo>
                  <a:lnTo>
                    <a:pt x="24" y="250"/>
                  </a:lnTo>
                  <a:lnTo>
                    <a:pt x="24" y="247"/>
                  </a:lnTo>
                  <a:lnTo>
                    <a:pt x="24" y="247"/>
                  </a:lnTo>
                  <a:lnTo>
                    <a:pt x="24" y="247"/>
                  </a:lnTo>
                  <a:lnTo>
                    <a:pt x="24" y="247"/>
                  </a:lnTo>
                  <a:lnTo>
                    <a:pt x="24" y="244"/>
                  </a:lnTo>
                  <a:lnTo>
                    <a:pt x="24" y="244"/>
                  </a:lnTo>
                  <a:lnTo>
                    <a:pt x="24" y="244"/>
                  </a:lnTo>
                  <a:lnTo>
                    <a:pt x="24" y="244"/>
                  </a:lnTo>
                  <a:lnTo>
                    <a:pt x="27" y="241"/>
                  </a:lnTo>
                  <a:lnTo>
                    <a:pt x="27" y="241"/>
                  </a:lnTo>
                  <a:lnTo>
                    <a:pt x="30" y="238"/>
                  </a:lnTo>
                  <a:lnTo>
                    <a:pt x="33" y="235"/>
                  </a:lnTo>
                  <a:lnTo>
                    <a:pt x="33" y="232"/>
                  </a:lnTo>
                  <a:lnTo>
                    <a:pt x="36" y="229"/>
                  </a:lnTo>
                  <a:lnTo>
                    <a:pt x="36" y="226"/>
                  </a:lnTo>
                  <a:lnTo>
                    <a:pt x="36" y="223"/>
                  </a:lnTo>
                  <a:lnTo>
                    <a:pt x="45" y="214"/>
                  </a:lnTo>
                  <a:lnTo>
                    <a:pt x="54" y="205"/>
                  </a:lnTo>
                  <a:lnTo>
                    <a:pt x="60" y="199"/>
                  </a:lnTo>
                  <a:lnTo>
                    <a:pt x="69" y="196"/>
                  </a:lnTo>
                  <a:lnTo>
                    <a:pt x="78" y="190"/>
                  </a:lnTo>
                  <a:lnTo>
                    <a:pt x="87" y="184"/>
                  </a:lnTo>
                  <a:lnTo>
                    <a:pt x="96" y="181"/>
                  </a:lnTo>
                  <a:lnTo>
                    <a:pt x="105" y="175"/>
                  </a:lnTo>
                  <a:lnTo>
                    <a:pt x="105" y="169"/>
                  </a:lnTo>
                  <a:lnTo>
                    <a:pt x="108" y="166"/>
                  </a:lnTo>
                  <a:lnTo>
                    <a:pt x="108" y="160"/>
                  </a:lnTo>
                  <a:lnTo>
                    <a:pt x="108" y="154"/>
                  </a:lnTo>
                  <a:lnTo>
                    <a:pt x="111" y="151"/>
                  </a:lnTo>
                  <a:lnTo>
                    <a:pt x="111" y="145"/>
                  </a:lnTo>
                  <a:lnTo>
                    <a:pt x="111" y="142"/>
                  </a:lnTo>
                  <a:lnTo>
                    <a:pt x="111" y="139"/>
                  </a:lnTo>
                  <a:lnTo>
                    <a:pt x="96" y="142"/>
                  </a:lnTo>
                  <a:lnTo>
                    <a:pt x="84" y="145"/>
                  </a:lnTo>
                  <a:lnTo>
                    <a:pt x="69" y="151"/>
                  </a:lnTo>
                  <a:lnTo>
                    <a:pt x="54" y="157"/>
                  </a:lnTo>
                  <a:lnTo>
                    <a:pt x="42" y="166"/>
                  </a:lnTo>
                  <a:lnTo>
                    <a:pt x="30" y="175"/>
                  </a:lnTo>
                  <a:lnTo>
                    <a:pt x="21" y="187"/>
                  </a:lnTo>
                  <a:lnTo>
                    <a:pt x="15" y="199"/>
                  </a:lnTo>
                  <a:lnTo>
                    <a:pt x="15" y="199"/>
                  </a:lnTo>
                  <a:lnTo>
                    <a:pt x="15" y="199"/>
                  </a:lnTo>
                  <a:lnTo>
                    <a:pt x="12" y="199"/>
                  </a:lnTo>
                  <a:lnTo>
                    <a:pt x="12" y="199"/>
                  </a:lnTo>
                  <a:lnTo>
                    <a:pt x="12" y="202"/>
                  </a:lnTo>
                  <a:lnTo>
                    <a:pt x="9" y="202"/>
                  </a:lnTo>
                  <a:lnTo>
                    <a:pt x="9" y="202"/>
                  </a:lnTo>
                  <a:lnTo>
                    <a:pt x="9" y="202"/>
                  </a:lnTo>
                  <a:lnTo>
                    <a:pt x="9" y="202"/>
                  </a:lnTo>
                  <a:lnTo>
                    <a:pt x="6" y="202"/>
                  </a:lnTo>
                  <a:lnTo>
                    <a:pt x="6" y="202"/>
                  </a:lnTo>
                  <a:lnTo>
                    <a:pt x="3" y="202"/>
                  </a:lnTo>
                  <a:lnTo>
                    <a:pt x="3" y="202"/>
                  </a:lnTo>
                  <a:lnTo>
                    <a:pt x="3" y="202"/>
                  </a:lnTo>
                  <a:lnTo>
                    <a:pt x="0" y="199"/>
                  </a:lnTo>
                  <a:lnTo>
                    <a:pt x="0" y="199"/>
                  </a:lnTo>
                  <a:lnTo>
                    <a:pt x="3" y="187"/>
                  </a:lnTo>
                  <a:lnTo>
                    <a:pt x="9" y="178"/>
                  </a:lnTo>
                  <a:lnTo>
                    <a:pt x="21" y="166"/>
                  </a:lnTo>
                  <a:lnTo>
                    <a:pt x="36" y="157"/>
                  </a:lnTo>
                  <a:lnTo>
                    <a:pt x="51" y="148"/>
                  </a:lnTo>
                  <a:lnTo>
                    <a:pt x="66" y="139"/>
                  </a:lnTo>
                  <a:lnTo>
                    <a:pt x="81" y="133"/>
                  </a:lnTo>
                  <a:lnTo>
                    <a:pt x="90" y="129"/>
                  </a:lnTo>
                  <a:lnTo>
                    <a:pt x="93" y="129"/>
                  </a:lnTo>
                  <a:lnTo>
                    <a:pt x="96" y="129"/>
                  </a:lnTo>
                  <a:lnTo>
                    <a:pt x="102" y="126"/>
                  </a:lnTo>
                  <a:lnTo>
                    <a:pt x="105" y="126"/>
                  </a:lnTo>
                  <a:lnTo>
                    <a:pt x="108" y="126"/>
                  </a:lnTo>
                  <a:lnTo>
                    <a:pt x="111" y="126"/>
                  </a:lnTo>
                  <a:lnTo>
                    <a:pt x="114" y="126"/>
                  </a:lnTo>
                  <a:lnTo>
                    <a:pt x="117" y="123"/>
                  </a:lnTo>
                  <a:lnTo>
                    <a:pt x="123" y="114"/>
                  </a:lnTo>
                  <a:lnTo>
                    <a:pt x="128" y="105"/>
                  </a:lnTo>
                  <a:lnTo>
                    <a:pt x="134" y="96"/>
                  </a:lnTo>
                  <a:lnTo>
                    <a:pt x="140" y="87"/>
                  </a:lnTo>
                  <a:lnTo>
                    <a:pt x="146" y="78"/>
                  </a:lnTo>
                  <a:lnTo>
                    <a:pt x="155" y="72"/>
                  </a:lnTo>
                  <a:lnTo>
                    <a:pt x="161" y="63"/>
                  </a:lnTo>
                  <a:lnTo>
                    <a:pt x="170" y="57"/>
                  </a:lnTo>
                  <a:lnTo>
                    <a:pt x="179" y="36"/>
                  </a:lnTo>
                  <a:lnTo>
                    <a:pt x="194" y="21"/>
                  </a:lnTo>
                  <a:lnTo>
                    <a:pt x="209" y="9"/>
                  </a:lnTo>
                  <a:lnTo>
                    <a:pt x="227" y="0"/>
                  </a:lnTo>
                  <a:lnTo>
                    <a:pt x="248" y="0"/>
                  </a:lnTo>
                  <a:lnTo>
                    <a:pt x="269" y="0"/>
                  </a:lnTo>
                  <a:lnTo>
                    <a:pt x="287" y="9"/>
                  </a:lnTo>
                  <a:lnTo>
                    <a:pt x="308" y="21"/>
                  </a:lnTo>
                  <a:lnTo>
                    <a:pt x="311" y="24"/>
                  </a:lnTo>
                  <a:lnTo>
                    <a:pt x="314" y="27"/>
                  </a:lnTo>
                  <a:lnTo>
                    <a:pt x="317" y="30"/>
                  </a:lnTo>
                  <a:lnTo>
                    <a:pt x="323" y="30"/>
                  </a:lnTo>
                  <a:lnTo>
                    <a:pt x="326" y="33"/>
                  </a:lnTo>
                  <a:lnTo>
                    <a:pt x="332" y="36"/>
                  </a:lnTo>
                  <a:lnTo>
                    <a:pt x="338" y="39"/>
                  </a:lnTo>
                  <a:lnTo>
                    <a:pt x="344" y="42"/>
                  </a:lnTo>
                  <a:lnTo>
                    <a:pt x="350" y="39"/>
                  </a:lnTo>
                  <a:lnTo>
                    <a:pt x="365" y="33"/>
                  </a:lnTo>
                  <a:lnTo>
                    <a:pt x="383" y="27"/>
                  </a:lnTo>
                  <a:lnTo>
                    <a:pt x="403" y="21"/>
                  </a:lnTo>
                  <a:lnTo>
                    <a:pt x="424" y="18"/>
                  </a:lnTo>
                  <a:lnTo>
                    <a:pt x="442" y="18"/>
                  </a:lnTo>
                  <a:lnTo>
                    <a:pt x="448" y="18"/>
                  </a:lnTo>
                  <a:lnTo>
                    <a:pt x="454" y="24"/>
                  </a:lnTo>
                  <a:lnTo>
                    <a:pt x="457" y="27"/>
                  </a:lnTo>
                  <a:lnTo>
                    <a:pt x="457" y="33"/>
                  </a:lnTo>
                  <a:lnTo>
                    <a:pt x="457" y="36"/>
                  </a:lnTo>
                  <a:lnTo>
                    <a:pt x="454" y="36"/>
                  </a:lnTo>
                  <a:lnTo>
                    <a:pt x="451" y="36"/>
                  </a:lnTo>
                  <a:lnTo>
                    <a:pt x="445" y="33"/>
                  </a:lnTo>
                  <a:lnTo>
                    <a:pt x="442" y="33"/>
                  </a:lnTo>
                  <a:lnTo>
                    <a:pt x="442" y="33"/>
                  </a:lnTo>
                  <a:lnTo>
                    <a:pt x="439" y="33"/>
                  </a:lnTo>
                  <a:lnTo>
                    <a:pt x="439" y="30"/>
                  </a:lnTo>
                  <a:lnTo>
                    <a:pt x="427" y="30"/>
                  </a:lnTo>
                  <a:lnTo>
                    <a:pt x="418" y="30"/>
                  </a:lnTo>
                  <a:lnTo>
                    <a:pt x="406" y="33"/>
                  </a:lnTo>
                  <a:lnTo>
                    <a:pt x="397" y="33"/>
                  </a:lnTo>
                  <a:lnTo>
                    <a:pt x="386" y="36"/>
                  </a:lnTo>
                  <a:lnTo>
                    <a:pt x="377" y="42"/>
                  </a:lnTo>
                  <a:lnTo>
                    <a:pt x="368" y="45"/>
                  </a:lnTo>
                  <a:lnTo>
                    <a:pt x="362" y="48"/>
                  </a:lnTo>
                  <a:lnTo>
                    <a:pt x="362" y="51"/>
                  </a:lnTo>
                  <a:lnTo>
                    <a:pt x="362" y="51"/>
                  </a:lnTo>
                  <a:lnTo>
                    <a:pt x="362" y="51"/>
                  </a:lnTo>
                  <a:lnTo>
                    <a:pt x="362" y="51"/>
                  </a:lnTo>
                  <a:lnTo>
                    <a:pt x="362" y="51"/>
                  </a:lnTo>
                  <a:lnTo>
                    <a:pt x="362" y="54"/>
                  </a:lnTo>
                  <a:lnTo>
                    <a:pt x="362" y="54"/>
                  </a:lnTo>
                  <a:lnTo>
                    <a:pt x="362" y="54"/>
                  </a:lnTo>
                  <a:lnTo>
                    <a:pt x="362" y="57"/>
                  </a:lnTo>
                  <a:lnTo>
                    <a:pt x="365" y="60"/>
                  </a:lnTo>
                  <a:lnTo>
                    <a:pt x="368" y="63"/>
                  </a:lnTo>
                  <a:lnTo>
                    <a:pt x="371" y="63"/>
                  </a:lnTo>
                  <a:lnTo>
                    <a:pt x="374" y="66"/>
                  </a:lnTo>
                  <a:lnTo>
                    <a:pt x="377" y="69"/>
                  </a:lnTo>
                  <a:lnTo>
                    <a:pt x="377" y="72"/>
                  </a:lnTo>
                  <a:lnTo>
                    <a:pt x="380" y="75"/>
                  </a:lnTo>
                  <a:lnTo>
                    <a:pt x="386" y="75"/>
                  </a:lnTo>
                  <a:lnTo>
                    <a:pt x="400" y="69"/>
                  </a:lnTo>
                  <a:lnTo>
                    <a:pt x="418" y="66"/>
                  </a:lnTo>
                  <a:lnTo>
                    <a:pt x="436" y="60"/>
                  </a:lnTo>
                  <a:lnTo>
                    <a:pt x="457" y="60"/>
                  </a:lnTo>
                  <a:lnTo>
                    <a:pt x="472" y="60"/>
                  </a:lnTo>
                  <a:lnTo>
                    <a:pt x="478" y="60"/>
                  </a:lnTo>
                  <a:lnTo>
                    <a:pt x="484" y="63"/>
                  </a:lnTo>
                  <a:lnTo>
                    <a:pt x="484" y="69"/>
                  </a:lnTo>
                  <a:lnTo>
                    <a:pt x="484" y="75"/>
                  </a:lnTo>
                  <a:lnTo>
                    <a:pt x="475" y="75"/>
                  </a:lnTo>
                  <a:lnTo>
                    <a:pt x="460" y="75"/>
                  </a:lnTo>
                  <a:lnTo>
                    <a:pt x="445" y="72"/>
                  </a:lnTo>
                  <a:lnTo>
                    <a:pt x="430" y="72"/>
                  </a:lnTo>
                  <a:lnTo>
                    <a:pt x="418" y="75"/>
                  </a:lnTo>
                  <a:lnTo>
                    <a:pt x="406" y="78"/>
                  </a:lnTo>
                  <a:lnTo>
                    <a:pt x="397" y="84"/>
                  </a:lnTo>
                  <a:lnTo>
                    <a:pt x="392" y="93"/>
                  </a:lnTo>
                  <a:lnTo>
                    <a:pt x="395" y="96"/>
                  </a:lnTo>
                  <a:lnTo>
                    <a:pt x="395" y="105"/>
                  </a:lnTo>
                  <a:lnTo>
                    <a:pt x="395" y="111"/>
                  </a:lnTo>
                  <a:lnTo>
                    <a:pt x="392" y="117"/>
                  </a:lnTo>
                  <a:lnTo>
                    <a:pt x="389" y="126"/>
                  </a:lnTo>
                  <a:lnTo>
                    <a:pt x="383" y="133"/>
                  </a:lnTo>
                  <a:lnTo>
                    <a:pt x="380" y="139"/>
                  </a:lnTo>
                  <a:lnTo>
                    <a:pt x="374" y="142"/>
                  </a:lnTo>
                  <a:lnTo>
                    <a:pt x="380" y="166"/>
                  </a:lnTo>
                  <a:lnTo>
                    <a:pt x="380" y="190"/>
                  </a:lnTo>
                  <a:lnTo>
                    <a:pt x="377" y="214"/>
                  </a:lnTo>
                  <a:lnTo>
                    <a:pt x="371" y="235"/>
                  </a:lnTo>
                  <a:lnTo>
                    <a:pt x="362" y="256"/>
                  </a:lnTo>
                  <a:lnTo>
                    <a:pt x="353" y="277"/>
                  </a:lnTo>
                  <a:lnTo>
                    <a:pt x="341" y="298"/>
                  </a:lnTo>
                  <a:lnTo>
                    <a:pt x="326" y="322"/>
                  </a:lnTo>
                  <a:lnTo>
                    <a:pt x="317" y="328"/>
                  </a:lnTo>
                  <a:lnTo>
                    <a:pt x="311" y="334"/>
                  </a:lnTo>
                  <a:lnTo>
                    <a:pt x="305" y="337"/>
                  </a:lnTo>
                  <a:lnTo>
                    <a:pt x="299" y="340"/>
                  </a:lnTo>
                  <a:lnTo>
                    <a:pt x="293" y="340"/>
                  </a:lnTo>
                  <a:lnTo>
                    <a:pt x="287" y="340"/>
                  </a:lnTo>
                  <a:lnTo>
                    <a:pt x="278" y="340"/>
                  </a:lnTo>
                  <a:lnTo>
                    <a:pt x="272" y="3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56" name="Freeform 28"/>
            <p:cNvSpPr>
              <a:spLocks/>
            </p:cNvSpPr>
            <p:nvPr userDrawn="1"/>
          </p:nvSpPr>
          <p:spPr bwMode="auto">
            <a:xfrm>
              <a:off x="2965" y="2586"/>
              <a:ext cx="189" cy="162"/>
            </a:xfrm>
            <a:custGeom>
              <a:avLst/>
              <a:gdLst>
                <a:gd name="T0" fmla="*/ 108 w 189"/>
                <a:gd name="T1" fmla="*/ 162 h 162"/>
                <a:gd name="T2" fmla="*/ 93 w 189"/>
                <a:gd name="T3" fmla="*/ 159 h 162"/>
                <a:gd name="T4" fmla="*/ 78 w 189"/>
                <a:gd name="T5" fmla="*/ 153 h 162"/>
                <a:gd name="T6" fmla="*/ 63 w 189"/>
                <a:gd name="T7" fmla="*/ 147 h 162"/>
                <a:gd name="T8" fmla="*/ 51 w 189"/>
                <a:gd name="T9" fmla="*/ 141 h 162"/>
                <a:gd name="T10" fmla="*/ 42 w 189"/>
                <a:gd name="T11" fmla="*/ 132 h 162"/>
                <a:gd name="T12" fmla="*/ 30 w 189"/>
                <a:gd name="T13" fmla="*/ 123 h 162"/>
                <a:gd name="T14" fmla="*/ 21 w 189"/>
                <a:gd name="T15" fmla="*/ 114 h 162"/>
                <a:gd name="T16" fmla="*/ 15 w 189"/>
                <a:gd name="T17" fmla="*/ 102 h 162"/>
                <a:gd name="T18" fmla="*/ 12 w 189"/>
                <a:gd name="T19" fmla="*/ 99 h 162"/>
                <a:gd name="T20" fmla="*/ 9 w 189"/>
                <a:gd name="T21" fmla="*/ 93 h 162"/>
                <a:gd name="T22" fmla="*/ 9 w 189"/>
                <a:gd name="T23" fmla="*/ 84 h 162"/>
                <a:gd name="T24" fmla="*/ 6 w 189"/>
                <a:gd name="T25" fmla="*/ 78 h 162"/>
                <a:gd name="T26" fmla="*/ 3 w 189"/>
                <a:gd name="T27" fmla="*/ 69 h 162"/>
                <a:gd name="T28" fmla="*/ 0 w 189"/>
                <a:gd name="T29" fmla="*/ 60 h 162"/>
                <a:gd name="T30" fmla="*/ 0 w 189"/>
                <a:gd name="T31" fmla="*/ 54 h 162"/>
                <a:gd name="T32" fmla="*/ 0 w 189"/>
                <a:gd name="T33" fmla="*/ 51 h 162"/>
                <a:gd name="T34" fmla="*/ 3 w 189"/>
                <a:gd name="T35" fmla="*/ 51 h 162"/>
                <a:gd name="T36" fmla="*/ 9 w 189"/>
                <a:gd name="T37" fmla="*/ 51 h 162"/>
                <a:gd name="T38" fmla="*/ 15 w 189"/>
                <a:gd name="T39" fmla="*/ 48 h 162"/>
                <a:gd name="T40" fmla="*/ 24 w 189"/>
                <a:gd name="T41" fmla="*/ 48 h 162"/>
                <a:gd name="T42" fmla="*/ 30 w 189"/>
                <a:gd name="T43" fmla="*/ 48 h 162"/>
                <a:gd name="T44" fmla="*/ 36 w 189"/>
                <a:gd name="T45" fmla="*/ 45 h 162"/>
                <a:gd name="T46" fmla="*/ 42 w 189"/>
                <a:gd name="T47" fmla="*/ 45 h 162"/>
                <a:gd name="T48" fmla="*/ 48 w 189"/>
                <a:gd name="T49" fmla="*/ 45 h 162"/>
                <a:gd name="T50" fmla="*/ 54 w 189"/>
                <a:gd name="T51" fmla="*/ 60 h 162"/>
                <a:gd name="T52" fmla="*/ 60 w 189"/>
                <a:gd name="T53" fmla="*/ 69 h 162"/>
                <a:gd name="T54" fmla="*/ 66 w 189"/>
                <a:gd name="T55" fmla="*/ 75 h 162"/>
                <a:gd name="T56" fmla="*/ 75 w 189"/>
                <a:gd name="T57" fmla="*/ 75 h 162"/>
                <a:gd name="T58" fmla="*/ 87 w 189"/>
                <a:gd name="T59" fmla="*/ 72 h 162"/>
                <a:gd name="T60" fmla="*/ 99 w 189"/>
                <a:gd name="T61" fmla="*/ 69 h 162"/>
                <a:gd name="T62" fmla="*/ 111 w 189"/>
                <a:gd name="T63" fmla="*/ 63 h 162"/>
                <a:gd name="T64" fmla="*/ 126 w 189"/>
                <a:gd name="T65" fmla="*/ 60 h 162"/>
                <a:gd name="T66" fmla="*/ 135 w 189"/>
                <a:gd name="T67" fmla="*/ 57 h 162"/>
                <a:gd name="T68" fmla="*/ 141 w 189"/>
                <a:gd name="T69" fmla="*/ 54 h 162"/>
                <a:gd name="T70" fmla="*/ 147 w 189"/>
                <a:gd name="T71" fmla="*/ 48 h 162"/>
                <a:gd name="T72" fmla="*/ 153 w 189"/>
                <a:gd name="T73" fmla="*/ 42 h 162"/>
                <a:gd name="T74" fmla="*/ 156 w 189"/>
                <a:gd name="T75" fmla="*/ 39 h 162"/>
                <a:gd name="T76" fmla="*/ 159 w 189"/>
                <a:gd name="T77" fmla="*/ 30 h 162"/>
                <a:gd name="T78" fmla="*/ 159 w 189"/>
                <a:gd name="T79" fmla="*/ 24 h 162"/>
                <a:gd name="T80" fmla="*/ 156 w 189"/>
                <a:gd name="T81" fmla="*/ 15 h 162"/>
                <a:gd name="T82" fmla="*/ 156 w 189"/>
                <a:gd name="T83" fmla="*/ 12 h 162"/>
                <a:gd name="T84" fmla="*/ 162 w 189"/>
                <a:gd name="T85" fmla="*/ 12 h 162"/>
                <a:gd name="T86" fmla="*/ 165 w 189"/>
                <a:gd name="T87" fmla="*/ 9 h 162"/>
                <a:gd name="T88" fmla="*/ 171 w 189"/>
                <a:gd name="T89" fmla="*/ 6 h 162"/>
                <a:gd name="T90" fmla="*/ 177 w 189"/>
                <a:gd name="T91" fmla="*/ 3 h 162"/>
                <a:gd name="T92" fmla="*/ 180 w 189"/>
                <a:gd name="T93" fmla="*/ 0 h 162"/>
                <a:gd name="T94" fmla="*/ 186 w 189"/>
                <a:gd name="T95" fmla="*/ 0 h 162"/>
                <a:gd name="T96" fmla="*/ 189 w 189"/>
                <a:gd name="T97" fmla="*/ 0 h 162"/>
                <a:gd name="T98" fmla="*/ 189 w 189"/>
                <a:gd name="T99" fmla="*/ 21 h 162"/>
                <a:gd name="T100" fmla="*/ 186 w 189"/>
                <a:gd name="T101" fmla="*/ 48 h 162"/>
                <a:gd name="T102" fmla="*/ 180 w 189"/>
                <a:gd name="T103" fmla="*/ 72 h 162"/>
                <a:gd name="T104" fmla="*/ 174 w 189"/>
                <a:gd name="T105" fmla="*/ 96 h 162"/>
                <a:gd name="T106" fmla="*/ 162 w 189"/>
                <a:gd name="T107" fmla="*/ 120 h 162"/>
                <a:gd name="T108" fmla="*/ 150 w 189"/>
                <a:gd name="T109" fmla="*/ 138 h 162"/>
                <a:gd name="T110" fmla="*/ 141 w 189"/>
                <a:gd name="T111" fmla="*/ 147 h 162"/>
                <a:gd name="T112" fmla="*/ 129 w 189"/>
                <a:gd name="T113" fmla="*/ 153 h 162"/>
                <a:gd name="T114" fmla="*/ 120 w 189"/>
                <a:gd name="T115" fmla="*/ 159 h 162"/>
                <a:gd name="T116" fmla="*/ 108 w 189"/>
                <a:gd name="T117" fmla="*/ 162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9" h="162">
                  <a:moveTo>
                    <a:pt x="108" y="162"/>
                  </a:moveTo>
                  <a:lnTo>
                    <a:pt x="93" y="159"/>
                  </a:lnTo>
                  <a:lnTo>
                    <a:pt x="78" y="153"/>
                  </a:lnTo>
                  <a:lnTo>
                    <a:pt x="63" y="147"/>
                  </a:lnTo>
                  <a:lnTo>
                    <a:pt x="51" y="141"/>
                  </a:lnTo>
                  <a:lnTo>
                    <a:pt x="42" y="132"/>
                  </a:lnTo>
                  <a:lnTo>
                    <a:pt x="30" y="123"/>
                  </a:lnTo>
                  <a:lnTo>
                    <a:pt x="21" y="114"/>
                  </a:lnTo>
                  <a:lnTo>
                    <a:pt x="15" y="102"/>
                  </a:lnTo>
                  <a:lnTo>
                    <a:pt x="12" y="99"/>
                  </a:lnTo>
                  <a:lnTo>
                    <a:pt x="9" y="93"/>
                  </a:lnTo>
                  <a:lnTo>
                    <a:pt x="9" y="84"/>
                  </a:lnTo>
                  <a:lnTo>
                    <a:pt x="6" y="78"/>
                  </a:lnTo>
                  <a:lnTo>
                    <a:pt x="3" y="69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0" y="51"/>
                  </a:lnTo>
                  <a:lnTo>
                    <a:pt x="3" y="51"/>
                  </a:lnTo>
                  <a:lnTo>
                    <a:pt x="9" y="51"/>
                  </a:lnTo>
                  <a:lnTo>
                    <a:pt x="15" y="48"/>
                  </a:lnTo>
                  <a:lnTo>
                    <a:pt x="24" y="48"/>
                  </a:lnTo>
                  <a:lnTo>
                    <a:pt x="30" y="48"/>
                  </a:lnTo>
                  <a:lnTo>
                    <a:pt x="36" y="45"/>
                  </a:lnTo>
                  <a:lnTo>
                    <a:pt x="42" y="45"/>
                  </a:lnTo>
                  <a:lnTo>
                    <a:pt x="48" y="45"/>
                  </a:lnTo>
                  <a:lnTo>
                    <a:pt x="54" y="60"/>
                  </a:lnTo>
                  <a:lnTo>
                    <a:pt x="60" y="69"/>
                  </a:lnTo>
                  <a:lnTo>
                    <a:pt x="66" y="75"/>
                  </a:lnTo>
                  <a:lnTo>
                    <a:pt x="75" y="75"/>
                  </a:lnTo>
                  <a:lnTo>
                    <a:pt x="87" y="72"/>
                  </a:lnTo>
                  <a:lnTo>
                    <a:pt x="99" y="69"/>
                  </a:lnTo>
                  <a:lnTo>
                    <a:pt x="111" y="63"/>
                  </a:lnTo>
                  <a:lnTo>
                    <a:pt x="126" y="60"/>
                  </a:lnTo>
                  <a:lnTo>
                    <a:pt x="135" y="57"/>
                  </a:lnTo>
                  <a:lnTo>
                    <a:pt x="141" y="54"/>
                  </a:lnTo>
                  <a:lnTo>
                    <a:pt x="147" y="48"/>
                  </a:lnTo>
                  <a:lnTo>
                    <a:pt x="153" y="42"/>
                  </a:lnTo>
                  <a:lnTo>
                    <a:pt x="156" y="39"/>
                  </a:lnTo>
                  <a:lnTo>
                    <a:pt x="159" y="30"/>
                  </a:lnTo>
                  <a:lnTo>
                    <a:pt x="159" y="24"/>
                  </a:lnTo>
                  <a:lnTo>
                    <a:pt x="156" y="15"/>
                  </a:lnTo>
                  <a:lnTo>
                    <a:pt x="156" y="12"/>
                  </a:lnTo>
                  <a:lnTo>
                    <a:pt x="162" y="12"/>
                  </a:lnTo>
                  <a:lnTo>
                    <a:pt x="165" y="9"/>
                  </a:lnTo>
                  <a:lnTo>
                    <a:pt x="171" y="6"/>
                  </a:lnTo>
                  <a:lnTo>
                    <a:pt x="177" y="3"/>
                  </a:lnTo>
                  <a:lnTo>
                    <a:pt x="180" y="0"/>
                  </a:lnTo>
                  <a:lnTo>
                    <a:pt x="186" y="0"/>
                  </a:lnTo>
                  <a:lnTo>
                    <a:pt x="189" y="0"/>
                  </a:lnTo>
                  <a:lnTo>
                    <a:pt x="189" y="21"/>
                  </a:lnTo>
                  <a:lnTo>
                    <a:pt x="186" y="48"/>
                  </a:lnTo>
                  <a:lnTo>
                    <a:pt x="180" y="72"/>
                  </a:lnTo>
                  <a:lnTo>
                    <a:pt x="174" y="96"/>
                  </a:lnTo>
                  <a:lnTo>
                    <a:pt x="162" y="120"/>
                  </a:lnTo>
                  <a:lnTo>
                    <a:pt x="150" y="138"/>
                  </a:lnTo>
                  <a:lnTo>
                    <a:pt x="141" y="147"/>
                  </a:lnTo>
                  <a:lnTo>
                    <a:pt x="129" y="153"/>
                  </a:lnTo>
                  <a:lnTo>
                    <a:pt x="120" y="159"/>
                  </a:lnTo>
                  <a:lnTo>
                    <a:pt x="108" y="162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57" name="Freeform 29"/>
            <p:cNvSpPr>
              <a:spLocks/>
            </p:cNvSpPr>
            <p:nvPr userDrawn="1"/>
          </p:nvSpPr>
          <p:spPr bwMode="auto">
            <a:xfrm>
              <a:off x="3025" y="2604"/>
              <a:ext cx="87" cy="45"/>
            </a:xfrm>
            <a:custGeom>
              <a:avLst/>
              <a:gdLst>
                <a:gd name="T0" fmla="*/ 9 w 87"/>
                <a:gd name="T1" fmla="*/ 45 h 45"/>
                <a:gd name="T2" fmla="*/ 6 w 87"/>
                <a:gd name="T3" fmla="*/ 45 h 45"/>
                <a:gd name="T4" fmla="*/ 3 w 87"/>
                <a:gd name="T5" fmla="*/ 42 h 45"/>
                <a:gd name="T6" fmla="*/ 0 w 87"/>
                <a:gd name="T7" fmla="*/ 39 h 45"/>
                <a:gd name="T8" fmla="*/ 0 w 87"/>
                <a:gd name="T9" fmla="*/ 36 h 45"/>
                <a:gd name="T10" fmla="*/ 0 w 87"/>
                <a:gd name="T11" fmla="*/ 30 h 45"/>
                <a:gd name="T12" fmla="*/ 0 w 87"/>
                <a:gd name="T13" fmla="*/ 27 h 45"/>
                <a:gd name="T14" fmla="*/ 0 w 87"/>
                <a:gd name="T15" fmla="*/ 24 h 45"/>
                <a:gd name="T16" fmla="*/ 0 w 87"/>
                <a:gd name="T17" fmla="*/ 21 h 45"/>
                <a:gd name="T18" fmla="*/ 6 w 87"/>
                <a:gd name="T19" fmla="*/ 21 h 45"/>
                <a:gd name="T20" fmla="*/ 9 w 87"/>
                <a:gd name="T21" fmla="*/ 18 h 45"/>
                <a:gd name="T22" fmla="*/ 15 w 87"/>
                <a:gd name="T23" fmla="*/ 15 h 45"/>
                <a:gd name="T24" fmla="*/ 18 w 87"/>
                <a:gd name="T25" fmla="*/ 12 h 45"/>
                <a:gd name="T26" fmla="*/ 24 w 87"/>
                <a:gd name="T27" fmla="*/ 12 h 45"/>
                <a:gd name="T28" fmla="*/ 27 w 87"/>
                <a:gd name="T29" fmla="*/ 9 h 45"/>
                <a:gd name="T30" fmla="*/ 33 w 87"/>
                <a:gd name="T31" fmla="*/ 6 h 45"/>
                <a:gd name="T32" fmla="*/ 39 w 87"/>
                <a:gd name="T33" fmla="*/ 0 h 45"/>
                <a:gd name="T34" fmla="*/ 42 w 87"/>
                <a:gd name="T35" fmla="*/ 0 h 45"/>
                <a:gd name="T36" fmla="*/ 48 w 87"/>
                <a:gd name="T37" fmla="*/ 0 h 45"/>
                <a:gd name="T38" fmla="*/ 54 w 87"/>
                <a:gd name="T39" fmla="*/ 0 h 45"/>
                <a:gd name="T40" fmla="*/ 60 w 87"/>
                <a:gd name="T41" fmla="*/ 3 h 45"/>
                <a:gd name="T42" fmla="*/ 66 w 87"/>
                <a:gd name="T43" fmla="*/ 3 h 45"/>
                <a:gd name="T44" fmla="*/ 72 w 87"/>
                <a:gd name="T45" fmla="*/ 3 h 45"/>
                <a:gd name="T46" fmla="*/ 81 w 87"/>
                <a:gd name="T47" fmla="*/ 0 h 45"/>
                <a:gd name="T48" fmla="*/ 87 w 87"/>
                <a:gd name="T49" fmla="*/ 0 h 45"/>
                <a:gd name="T50" fmla="*/ 87 w 87"/>
                <a:gd name="T51" fmla="*/ 6 h 45"/>
                <a:gd name="T52" fmla="*/ 87 w 87"/>
                <a:gd name="T53" fmla="*/ 9 h 45"/>
                <a:gd name="T54" fmla="*/ 84 w 87"/>
                <a:gd name="T55" fmla="*/ 15 h 45"/>
                <a:gd name="T56" fmla="*/ 81 w 87"/>
                <a:gd name="T57" fmla="*/ 18 h 45"/>
                <a:gd name="T58" fmla="*/ 69 w 87"/>
                <a:gd name="T59" fmla="*/ 27 h 45"/>
                <a:gd name="T60" fmla="*/ 57 w 87"/>
                <a:gd name="T61" fmla="*/ 33 h 45"/>
                <a:gd name="T62" fmla="*/ 42 w 87"/>
                <a:gd name="T63" fmla="*/ 36 h 45"/>
                <a:gd name="T64" fmla="*/ 27 w 87"/>
                <a:gd name="T65" fmla="*/ 42 h 45"/>
                <a:gd name="T66" fmla="*/ 15 w 87"/>
                <a:gd name="T67" fmla="*/ 45 h 45"/>
                <a:gd name="T68" fmla="*/ 9 w 87"/>
                <a:gd name="T69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7" h="45">
                  <a:moveTo>
                    <a:pt x="9" y="45"/>
                  </a:moveTo>
                  <a:lnTo>
                    <a:pt x="6" y="45"/>
                  </a:lnTo>
                  <a:lnTo>
                    <a:pt x="3" y="42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0" y="27"/>
                  </a:lnTo>
                  <a:lnTo>
                    <a:pt x="0" y="24"/>
                  </a:lnTo>
                  <a:lnTo>
                    <a:pt x="0" y="21"/>
                  </a:lnTo>
                  <a:lnTo>
                    <a:pt x="6" y="21"/>
                  </a:lnTo>
                  <a:lnTo>
                    <a:pt x="9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27" y="9"/>
                  </a:lnTo>
                  <a:lnTo>
                    <a:pt x="33" y="6"/>
                  </a:lnTo>
                  <a:lnTo>
                    <a:pt x="39" y="0"/>
                  </a:lnTo>
                  <a:lnTo>
                    <a:pt x="42" y="0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60" y="3"/>
                  </a:lnTo>
                  <a:lnTo>
                    <a:pt x="66" y="3"/>
                  </a:lnTo>
                  <a:lnTo>
                    <a:pt x="72" y="3"/>
                  </a:lnTo>
                  <a:lnTo>
                    <a:pt x="81" y="0"/>
                  </a:lnTo>
                  <a:lnTo>
                    <a:pt x="87" y="0"/>
                  </a:lnTo>
                  <a:lnTo>
                    <a:pt x="87" y="6"/>
                  </a:lnTo>
                  <a:lnTo>
                    <a:pt x="87" y="9"/>
                  </a:lnTo>
                  <a:lnTo>
                    <a:pt x="84" y="15"/>
                  </a:lnTo>
                  <a:lnTo>
                    <a:pt x="81" y="18"/>
                  </a:lnTo>
                  <a:lnTo>
                    <a:pt x="69" y="27"/>
                  </a:lnTo>
                  <a:lnTo>
                    <a:pt x="57" y="33"/>
                  </a:lnTo>
                  <a:lnTo>
                    <a:pt x="42" y="36"/>
                  </a:lnTo>
                  <a:lnTo>
                    <a:pt x="27" y="42"/>
                  </a:lnTo>
                  <a:lnTo>
                    <a:pt x="15" y="45"/>
                  </a:lnTo>
                  <a:lnTo>
                    <a:pt x="9" y="4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58" name="Freeform 30"/>
            <p:cNvSpPr>
              <a:spLocks/>
            </p:cNvSpPr>
            <p:nvPr userDrawn="1"/>
          </p:nvSpPr>
          <p:spPr bwMode="auto">
            <a:xfrm>
              <a:off x="2918" y="2471"/>
              <a:ext cx="263" cy="154"/>
            </a:xfrm>
            <a:custGeom>
              <a:avLst/>
              <a:gdLst>
                <a:gd name="T0" fmla="*/ 20 w 263"/>
                <a:gd name="T1" fmla="*/ 151 h 154"/>
                <a:gd name="T2" fmla="*/ 8 w 263"/>
                <a:gd name="T3" fmla="*/ 148 h 154"/>
                <a:gd name="T4" fmla="*/ 0 w 263"/>
                <a:gd name="T5" fmla="*/ 136 h 154"/>
                <a:gd name="T6" fmla="*/ 8 w 263"/>
                <a:gd name="T7" fmla="*/ 136 h 154"/>
                <a:gd name="T8" fmla="*/ 17 w 263"/>
                <a:gd name="T9" fmla="*/ 133 h 154"/>
                <a:gd name="T10" fmla="*/ 23 w 263"/>
                <a:gd name="T11" fmla="*/ 130 h 154"/>
                <a:gd name="T12" fmla="*/ 23 w 263"/>
                <a:gd name="T13" fmla="*/ 130 h 154"/>
                <a:gd name="T14" fmla="*/ 23 w 263"/>
                <a:gd name="T15" fmla="*/ 127 h 154"/>
                <a:gd name="T16" fmla="*/ 14 w 263"/>
                <a:gd name="T17" fmla="*/ 124 h 154"/>
                <a:gd name="T18" fmla="*/ 6 w 263"/>
                <a:gd name="T19" fmla="*/ 124 h 154"/>
                <a:gd name="T20" fmla="*/ 0 w 263"/>
                <a:gd name="T21" fmla="*/ 124 h 154"/>
                <a:gd name="T22" fmla="*/ 0 w 263"/>
                <a:gd name="T23" fmla="*/ 112 h 154"/>
                <a:gd name="T24" fmla="*/ 0 w 263"/>
                <a:gd name="T25" fmla="*/ 103 h 154"/>
                <a:gd name="T26" fmla="*/ 3 w 263"/>
                <a:gd name="T27" fmla="*/ 94 h 154"/>
                <a:gd name="T28" fmla="*/ 8 w 263"/>
                <a:gd name="T29" fmla="*/ 94 h 154"/>
                <a:gd name="T30" fmla="*/ 11 w 263"/>
                <a:gd name="T31" fmla="*/ 91 h 154"/>
                <a:gd name="T32" fmla="*/ 11 w 263"/>
                <a:gd name="T33" fmla="*/ 88 h 154"/>
                <a:gd name="T34" fmla="*/ 11 w 263"/>
                <a:gd name="T35" fmla="*/ 85 h 154"/>
                <a:gd name="T36" fmla="*/ 8 w 263"/>
                <a:gd name="T37" fmla="*/ 81 h 154"/>
                <a:gd name="T38" fmla="*/ 20 w 263"/>
                <a:gd name="T39" fmla="*/ 60 h 154"/>
                <a:gd name="T40" fmla="*/ 35 w 263"/>
                <a:gd name="T41" fmla="*/ 39 h 154"/>
                <a:gd name="T42" fmla="*/ 56 w 263"/>
                <a:gd name="T43" fmla="*/ 36 h 154"/>
                <a:gd name="T44" fmla="*/ 80 w 263"/>
                <a:gd name="T45" fmla="*/ 48 h 154"/>
                <a:gd name="T46" fmla="*/ 146 w 263"/>
                <a:gd name="T47" fmla="*/ 36 h 154"/>
                <a:gd name="T48" fmla="*/ 197 w 263"/>
                <a:gd name="T49" fmla="*/ 0 h 154"/>
                <a:gd name="T50" fmla="*/ 203 w 263"/>
                <a:gd name="T51" fmla="*/ 0 h 154"/>
                <a:gd name="T52" fmla="*/ 209 w 263"/>
                <a:gd name="T53" fmla="*/ 0 h 154"/>
                <a:gd name="T54" fmla="*/ 212 w 263"/>
                <a:gd name="T55" fmla="*/ 3 h 154"/>
                <a:gd name="T56" fmla="*/ 209 w 263"/>
                <a:gd name="T57" fmla="*/ 12 h 154"/>
                <a:gd name="T58" fmla="*/ 200 w 263"/>
                <a:gd name="T59" fmla="*/ 21 h 154"/>
                <a:gd name="T60" fmla="*/ 200 w 263"/>
                <a:gd name="T61" fmla="*/ 27 h 154"/>
                <a:gd name="T62" fmla="*/ 200 w 263"/>
                <a:gd name="T63" fmla="*/ 27 h 154"/>
                <a:gd name="T64" fmla="*/ 203 w 263"/>
                <a:gd name="T65" fmla="*/ 30 h 154"/>
                <a:gd name="T66" fmla="*/ 212 w 263"/>
                <a:gd name="T67" fmla="*/ 21 h 154"/>
                <a:gd name="T68" fmla="*/ 221 w 263"/>
                <a:gd name="T69" fmla="*/ 15 h 154"/>
                <a:gd name="T70" fmla="*/ 242 w 263"/>
                <a:gd name="T71" fmla="*/ 24 h 154"/>
                <a:gd name="T72" fmla="*/ 245 w 263"/>
                <a:gd name="T73" fmla="*/ 42 h 154"/>
                <a:gd name="T74" fmla="*/ 227 w 263"/>
                <a:gd name="T75" fmla="*/ 54 h 154"/>
                <a:gd name="T76" fmla="*/ 227 w 263"/>
                <a:gd name="T77" fmla="*/ 60 h 154"/>
                <a:gd name="T78" fmla="*/ 227 w 263"/>
                <a:gd name="T79" fmla="*/ 63 h 154"/>
                <a:gd name="T80" fmla="*/ 230 w 263"/>
                <a:gd name="T81" fmla="*/ 63 h 154"/>
                <a:gd name="T82" fmla="*/ 239 w 263"/>
                <a:gd name="T83" fmla="*/ 57 h 154"/>
                <a:gd name="T84" fmla="*/ 251 w 263"/>
                <a:gd name="T85" fmla="*/ 51 h 154"/>
                <a:gd name="T86" fmla="*/ 260 w 263"/>
                <a:gd name="T87" fmla="*/ 48 h 154"/>
                <a:gd name="T88" fmla="*/ 260 w 263"/>
                <a:gd name="T89" fmla="*/ 48 h 154"/>
                <a:gd name="T90" fmla="*/ 260 w 263"/>
                <a:gd name="T91" fmla="*/ 48 h 154"/>
                <a:gd name="T92" fmla="*/ 263 w 263"/>
                <a:gd name="T93" fmla="*/ 63 h 154"/>
                <a:gd name="T94" fmla="*/ 239 w 263"/>
                <a:gd name="T95" fmla="*/ 94 h 154"/>
                <a:gd name="T96" fmla="*/ 179 w 263"/>
                <a:gd name="T97" fmla="*/ 121 h 154"/>
                <a:gd name="T98" fmla="*/ 149 w 263"/>
                <a:gd name="T99" fmla="*/ 115 h 154"/>
                <a:gd name="T100" fmla="*/ 143 w 263"/>
                <a:gd name="T101" fmla="*/ 97 h 154"/>
                <a:gd name="T102" fmla="*/ 137 w 263"/>
                <a:gd name="T103" fmla="*/ 81 h 154"/>
                <a:gd name="T104" fmla="*/ 134 w 263"/>
                <a:gd name="T105" fmla="*/ 78 h 154"/>
                <a:gd name="T106" fmla="*/ 131 w 263"/>
                <a:gd name="T107" fmla="*/ 78 h 154"/>
                <a:gd name="T108" fmla="*/ 131 w 263"/>
                <a:gd name="T109" fmla="*/ 81 h 154"/>
                <a:gd name="T110" fmla="*/ 134 w 263"/>
                <a:gd name="T111" fmla="*/ 94 h 154"/>
                <a:gd name="T112" fmla="*/ 137 w 263"/>
                <a:gd name="T113" fmla="*/ 109 h 154"/>
                <a:gd name="T114" fmla="*/ 128 w 263"/>
                <a:gd name="T115" fmla="*/ 130 h 154"/>
                <a:gd name="T116" fmla="*/ 89 w 263"/>
                <a:gd name="T117" fmla="*/ 148 h 154"/>
                <a:gd name="T118" fmla="*/ 47 w 263"/>
                <a:gd name="T11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63" h="154">
                  <a:moveTo>
                    <a:pt x="32" y="154"/>
                  </a:moveTo>
                  <a:lnTo>
                    <a:pt x="26" y="151"/>
                  </a:lnTo>
                  <a:lnTo>
                    <a:pt x="20" y="151"/>
                  </a:lnTo>
                  <a:lnTo>
                    <a:pt x="17" y="151"/>
                  </a:lnTo>
                  <a:lnTo>
                    <a:pt x="11" y="148"/>
                  </a:lnTo>
                  <a:lnTo>
                    <a:pt x="8" y="148"/>
                  </a:lnTo>
                  <a:lnTo>
                    <a:pt x="6" y="145"/>
                  </a:lnTo>
                  <a:lnTo>
                    <a:pt x="3" y="142"/>
                  </a:lnTo>
                  <a:lnTo>
                    <a:pt x="0" y="136"/>
                  </a:lnTo>
                  <a:lnTo>
                    <a:pt x="3" y="136"/>
                  </a:lnTo>
                  <a:lnTo>
                    <a:pt x="6" y="136"/>
                  </a:lnTo>
                  <a:lnTo>
                    <a:pt x="8" y="136"/>
                  </a:lnTo>
                  <a:lnTo>
                    <a:pt x="11" y="133"/>
                  </a:lnTo>
                  <a:lnTo>
                    <a:pt x="14" y="133"/>
                  </a:lnTo>
                  <a:lnTo>
                    <a:pt x="17" y="133"/>
                  </a:lnTo>
                  <a:lnTo>
                    <a:pt x="20" y="133"/>
                  </a:lnTo>
                  <a:lnTo>
                    <a:pt x="23" y="133"/>
                  </a:lnTo>
                  <a:lnTo>
                    <a:pt x="23" y="130"/>
                  </a:lnTo>
                  <a:lnTo>
                    <a:pt x="23" y="130"/>
                  </a:lnTo>
                  <a:lnTo>
                    <a:pt x="23" y="130"/>
                  </a:lnTo>
                  <a:lnTo>
                    <a:pt x="23" y="130"/>
                  </a:lnTo>
                  <a:lnTo>
                    <a:pt x="23" y="127"/>
                  </a:lnTo>
                  <a:lnTo>
                    <a:pt x="23" y="127"/>
                  </a:lnTo>
                  <a:lnTo>
                    <a:pt x="23" y="127"/>
                  </a:lnTo>
                  <a:lnTo>
                    <a:pt x="23" y="127"/>
                  </a:lnTo>
                  <a:lnTo>
                    <a:pt x="20" y="124"/>
                  </a:lnTo>
                  <a:lnTo>
                    <a:pt x="14" y="124"/>
                  </a:lnTo>
                  <a:lnTo>
                    <a:pt x="11" y="124"/>
                  </a:lnTo>
                  <a:lnTo>
                    <a:pt x="8" y="124"/>
                  </a:lnTo>
                  <a:lnTo>
                    <a:pt x="6" y="124"/>
                  </a:lnTo>
                  <a:lnTo>
                    <a:pt x="3" y="124"/>
                  </a:lnTo>
                  <a:lnTo>
                    <a:pt x="0" y="124"/>
                  </a:lnTo>
                  <a:lnTo>
                    <a:pt x="0" y="124"/>
                  </a:lnTo>
                  <a:lnTo>
                    <a:pt x="0" y="121"/>
                  </a:lnTo>
                  <a:lnTo>
                    <a:pt x="0" y="115"/>
                  </a:lnTo>
                  <a:lnTo>
                    <a:pt x="0" y="112"/>
                  </a:lnTo>
                  <a:lnTo>
                    <a:pt x="0" y="109"/>
                  </a:lnTo>
                  <a:lnTo>
                    <a:pt x="0" y="106"/>
                  </a:lnTo>
                  <a:lnTo>
                    <a:pt x="0" y="103"/>
                  </a:lnTo>
                  <a:lnTo>
                    <a:pt x="3" y="97"/>
                  </a:lnTo>
                  <a:lnTo>
                    <a:pt x="3" y="94"/>
                  </a:lnTo>
                  <a:lnTo>
                    <a:pt x="3" y="94"/>
                  </a:lnTo>
                  <a:lnTo>
                    <a:pt x="6" y="94"/>
                  </a:lnTo>
                  <a:lnTo>
                    <a:pt x="6" y="94"/>
                  </a:lnTo>
                  <a:lnTo>
                    <a:pt x="8" y="94"/>
                  </a:lnTo>
                  <a:lnTo>
                    <a:pt x="8" y="94"/>
                  </a:lnTo>
                  <a:lnTo>
                    <a:pt x="11" y="94"/>
                  </a:lnTo>
                  <a:lnTo>
                    <a:pt x="11" y="91"/>
                  </a:lnTo>
                  <a:lnTo>
                    <a:pt x="14" y="91"/>
                  </a:lnTo>
                  <a:lnTo>
                    <a:pt x="14" y="88"/>
                  </a:lnTo>
                  <a:lnTo>
                    <a:pt x="11" y="88"/>
                  </a:lnTo>
                  <a:lnTo>
                    <a:pt x="11" y="85"/>
                  </a:lnTo>
                  <a:lnTo>
                    <a:pt x="11" y="85"/>
                  </a:lnTo>
                  <a:lnTo>
                    <a:pt x="11" y="85"/>
                  </a:lnTo>
                  <a:lnTo>
                    <a:pt x="8" y="81"/>
                  </a:lnTo>
                  <a:lnTo>
                    <a:pt x="8" y="81"/>
                  </a:lnTo>
                  <a:lnTo>
                    <a:pt x="8" y="81"/>
                  </a:lnTo>
                  <a:lnTo>
                    <a:pt x="11" y="75"/>
                  </a:lnTo>
                  <a:lnTo>
                    <a:pt x="14" y="66"/>
                  </a:lnTo>
                  <a:lnTo>
                    <a:pt x="20" y="60"/>
                  </a:lnTo>
                  <a:lnTo>
                    <a:pt x="23" y="51"/>
                  </a:lnTo>
                  <a:lnTo>
                    <a:pt x="29" y="45"/>
                  </a:lnTo>
                  <a:lnTo>
                    <a:pt x="35" y="39"/>
                  </a:lnTo>
                  <a:lnTo>
                    <a:pt x="41" y="33"/>
                  </a:lnTo>
                  <a:lnTo>
                    <a:pt x="47" y="30"/>
                  </a:lnTo>
                  <a:lnTo>
                    <a:pt x="56" y="36"/>
                  </a:lnTo>
                  <a:lnTo>
                    <a:pt x="62" y="42"/>
                  </a:lnTo>
                  <a:lnTo>
                    <a:pt x="71" y="45"/>
                  </a:lnTo>
                  <a:lnTo>
                    <a:pt x="80" y="48"/>
                  </a:lnTo>
                  <a:lnTo>
                    <a:pt x="104" y="48"/>
                  </a:lnTo>
                  <a:lnTo>
                    <a:pt x="125" y="42"/>
                  </a:lnTo>
                  <a:lnTo>
                    <a:pt x="146" y="36"/>
                  </a:lnTo>
                  <a:lnTo>
                    <a:pt x="167" y="24"/>
                  </a:lnTo>
                  <a:lnTo>
                    <a:pt x="185" y="12"/>
                  </a:lnTo>
                  <a:lnTo>
                    <a:pt x="197" y="0"/>
                  </a:lnTo>
                  <a:lnTo>
                    <a:pt x="200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206" y="0"/>
                  </a:lnTo>
                  <a:lnTo>
                    <a:pt x="206" y="0"/>
                  </a:lnTo>
                  <a:lnTo>
                    <a:pt x="209" y="0"/>
                  </a:lnTo>
                  <a:lnTo>
                    <a:pt x="209" y="0"/>
                  </a:lnTo>
                  <a:lnTo>
                    <a:pt x="212" y="0"/>
                  </a:lnTo>
                  <a:lnTo>
                    <a:pt x="212" y="3"/>
                  </a:lnTo>
                  <a:lnTo>
                    <a:pt x="212" y="6"/>
                  </a:lnTo>
                  <a:lnTo>
                    <a:pt x="209" y="6"/>
                  </a:lnTo>
                  <a:lnTo>
                    <a:pt x="209" y="12"/>
                  </a:lnTo>
                  <a:lnTo>
                    <a:pt x="206" y="15"/>
                  </a:lnTo>
                  <a:lnTo>
                    <a:pt x="203" y="18"/>
                  </a:lnTo>
                  <a:lnTo>
                    <a:pt x="200" y="21"/>
                  </a:lnTo>
                  <a:lnTo>
                    <a:pt x="197" y="27"/>
                  </a:lnTo>
                  <a:lnTo>
                    <a:pt x="200" y="27"/>
                  </a:lnTo>
                  <a:lnTo>
                    <a:pt x="200" y="27"/>
                  </a:lnTo>
                  <a:lnTo>
                    <a:pt x="200" y="27"/>
                  </a:lnTo>
                  <a:lnTo>
                    <a:pt x="200" y="27"/>
                  </a:lnTo>
                  <a:lnTo>
                    <a:pt x="200" y="27"/>
                  </a:lnTo>
                  <a:lnTo>
                    <a:pt x="203" y="27"/>
                  </a:lnTo>
                  <a:lnTo>
                    <a:pt x="203" y="30"/>
                  </a:lnTo>
                  <a:lnTo>
                    <a:pt x="203" y="30"/>
                  </a:lnTo>
                  <a:lnTo>
                    <a:pt x="206" y="27"/>
                  </a:lnTo>
                  <a:lnTo>
                    <a:pt x="209" y="24"/>
                  </a:lnTo>
                  <a:lnTo>
                    <a:pt x="212" y="21"/>
                  </a:lnTo>
                  <a:lnTo>
                    <a:pt x="215" y="18"/>
                  </a:lnTo>
                  <a:lnTo>
                    <a:pt x="218" y="18"/>
                  </a:lnTo>
                  <a:lnTo>
                    <a:pt x="221" y="15"/>
                  </a:lnTo>
                  <a:lnTo>
                    <a:pt x="224" y="12"/>
                  </a:lnTo>
                  <a:lnTo>
                    <a:pt x="230" y="12"/>
                  </a:lnTo>
                  <a:lnTo>
                    <a:pt x="242" y="24"/>
                  </a:lnTo>
                  <a:lnTo>
                    <a:pt x="248" y="30"/>
                  </a:lnTo>
                  <a:lnTo>
                    <a:pt x="248" y="36"/>
                  </a:lnTo>
                  <a:lnTo>
                    <a:pt x="245" y="42"/>
                  </a:lnTo>
                  <a:lnTo>
                    <a:pt x="239" y="45"/>
                  </a:lnTo>
                  <a:lnTo>
                    <a:pt x="230" y="48"/>
                  </a:lnTo>
                  <a:lnTo>
                    <a:pt x="227" y="54"/>
                  </a:lnTo>
                  <a:lnTo>
                    <a:pt x="227" y="60"/>
                  </a:lnTo>
                  <a:lnTo>
                    <a:pt x="227" y="60"/>
                  </a:lnTo>
                  <a:lnTo>
                    <a:pt x="227" y="60"/>
                  </a:lnTo>
                  <a:lnTo>
                    <a:pt x="227" y="63"/>
                  </a:lnTo>
                  <a:lnTo>
                    <a:pt x="227" y="63"/>
                  </a:lnTo>
                  <a:lnTo>
                    <a:pt x="227" y="63"/>
                  </a:lnTo>
                  <a:lnTo>
                    <a:pt x="230" y="63"/>
                  </a:lnTo>
                  <a:lnTo>
                    <a:pt x="230" y="63"/>
                  </a:lnTo>
                  <a:lnTo>
                    <a:pt x="230" y="63"/>
                  </a:lnTo>
                  <a:lnTo>
                    <a:pt x="233" y="63"/>
                  </a:lnTo>
                  <a:lnTo>
                    <a:pt x="236" y="60"/>
                  </a:lnTo>
                  <a:lnTo>
                    <a:pt x="239" y="57"/>
                  </a:lnTo>
                  <a:lnTo>
                    <a:pt x="245" y="57"/>
                  </a:lnTo>
                  <a:lnTo>
                    <a:pt x="248" y="54"/>
                  </a:lnTo>
                  <a:lnTo>
                    <a:pt x="251" y="51"/>
                  </a:lnTo>
                  <a:lnTo>
                    <a:pt x="254" y="48"/>
                  </a:lnTo>
                  <a:lnTo>
                    <a:pt x="260" y="48"/>
                  </a:lnTo>
                  <a:lnTo>
                    <a:pt x="260" y="48"/>
                  </a:lnTo>
                  <a:lnTo>
                    <a:pt x="260" y="48"/>
                  </a:lnTo>
                  <a:lnTo>
                    <a:pt x="260" y="48"/>
                  </a:lnTo>
                  <a:lnTo>
                    <a:pt x="260" y="48"/>
                  </a:lnTo>
                  <a:lnTo>
                    <a:pt x="260" y="48"/>
                  </a:lnTo>
                  <a:lnTo>
                    <a:pt x="260" y="48"/>
                  </a:lnTo>
                  <a:lnTo>
                    <a:pt x="260" y="48"/>
                  </a:lnTo>
                  <a:lnTo>
                    <a:pt x="263" y="48"/>
                  </a:lnTo>
                  <a:lnTo>
                    <a:pt x="263" y="57"/>
                  </a:lnTo>
                  <a:lnTo>
                    <a:pt x="263" y="63"/>
                  </a:lnTo>
                  <a:lnTo>
                    <a:pt x="257" y="72"/>
                  </a:lnTo>
                  <a:lnTo>
                    <a:pt x="254" y="78"/>
                  </a:lnTo>
                  <a:lnTo>
                    <a:pt x="239" y="94"/>
                  </a:lnTo>
                  <a:lnTo>
                    <a:pt x="218" y="106"/>
                  </a:lnTo>
                  <a:lnTo>
                    <a:pt x="197" y="115"/>
                  </a:lnTo>
                  <a:lnTo>
                    <a:pt x="179" y="121"/>
                  </a:lnTo>
                  <a:lnTo>
                    <a:pt x="161" y="124"/>
                  </a:lnTo>
                  <a:lnTo>
                    <a:pt x="149" y="121"/>
                  </a:lnTo>
                  <a:lnTo>
                    <a:pt x="149" y="115"/>
                  </a:lnTo>
                  <a:lnTo>
                    <a:pt x="146" y="109"/>
                  </a:lnTo>
                  <a:lnTo>
                    <a:pt x="146" y="103"/>
                  </a:lnTo>
                  <a:lnTo>
                    <a:pt x="143" y="97"/>
                  </a:lnTo>
                  <a:lnTo>
                    <a:pt x="143" y="91"/>
                  </a:lnTo>
                  <a:lnTo>
                    <a:pt x="140" y="85"/>
                  </a:lnTo>
                  <a:lnTo>
                    <a:pt x="137" y="81"/>
                  </a:lnTo>
                  <a:lnTo>
                    <a:pt x="134" y="78"/>
                  </a:lnTo>
                  <a:lnTo>
                    <a:pt x="134" y="78"/>
                  </a:lnTo>
                  <a:lnTo>
                    <a:pt x="134" y="78"/>
                  </a:lnTo>
                  <a:lnTo>
                    <a:pt x="134" y="78"/>
                  </a:lnTo>
                  <a:lnTo>
                    <a:pt x="131" y="78"/>
                  </a:lnTo>
                  <a:lnTo>
                    <a:pt x="131" y="78"/>
                  </a:lnTo>
                  <a:lnTo>
                    <a:pt x="131" y="81"/>
                  </a:lnTo>
                  <a:lnTo>
                    <a:pt x="131" y="81"/>
                  </a:lnTo>
                  <a:lnTo>
                    <a:pt x="131" y="81"/>
                  </a:lnTo>
                  <a:lnTo>
                    <a:pt x="131" y="85"/>
                  </a:lnTo>
                  <a:lnTo>
                    <a:pt x="134" y="91"/>
                  </a:lnTo>
                  <a:lnTo>
                    <a:pt x="134" y="94"/>
                  </a:lnTo>
                  <a:lnTo>
                    <a:pt x="134" y="100"/>
                  </a:lnTo>
                  <a:lnTo>
                    <a:pt x="137" y="106"/>
                  </a:lnTo>
                  <a:lnTo>
                    <a:pt x="137" y="109"/>
                  </a:lnTo>
                  <a:lnTo>
                    <a:pt x="137" y="115"/>
                  </a:lnTo>
                  <a:lnTo>
                    <a:pt x="140" y="121"/>
                  </a:lnTo>
                  <a:lnTo>
                    <a:pt x="128" y="130"/>
                  </a:lnTo>
                  <a:lnTo>
                    <a:pt x="116" y="136"/>
                  </a:lnTo>
                  <a:lnTo>
                    <a:pt x="101" y="142"/>
                  </a:lnTo>
                  <a:lnTo>
                    <a:pt x="89" y="148"/>
                  </a:lnTo>
                  <a:lnTo>
                    <a:pt x="74" y="151"/>
                  </a:lnTo>
                  <a:lnTo>
                    <a:pt x="59" y="151"/>
                  </a:lnTo>
                  <a:lnTo>
                    <a:pt x="47" y="154"/>
                  </a:lnTo>
                  <a:lnTo>
                    <a:pt x="32" y="15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59" name="Freeform 31"/>
            <p:cNvSpPr>
              <a:spLocks/>
            </p:cNvSpPr>
            <p:nvPr userDrawn="1"/>
          </p:nvSpPr>
          <p:spPr bwMode="auto">
            <a:xfrm>
              <a:off x="2953" y="2592"/>
              <a:ext cx="12" cy="12"/>
            </a:xfrm>
            <a:custGeom>
              <a:avLst/>
              <a:gdLst>
                <a:gd name="T0" fmla="*/ 6 w 12"/>
                <a:gd name="T1" fmla="*/ 12 h 12"/>
                <a:gd name="T2" fmla="*/ 3 w 12"/>
                <a:gd name="T3" fmla="*/ 12 h 12"/>
                <a:gd name="T4" fmla="*/ 3 w 12"/>
                <a:gd name="T5" fmla="*/ 12 h 12"/>
                <a:gd name="T6" fmla="*/ 0 w 12"/>
                <a:gd name="T7" fmla="*/ 9 h 12"/>
                <a:gd name="T8" fmla="*/ 0 w 12"/>
                <a:gd name="T9" fmla="*/ 9 h 12"/>
                <a:gd name="T10" fmla="*/ 0 w 12"/>
                <a:gd name="T11" fmla="*/ 6 h 12"/>
                <a:gd name="T12" fmla="*/ 0 w 12"/>
                <a:gd name="T13" fmla="*/ 6 h 12"/>
                <a:gd name="T14" fmla="*/ 0 w 12"/>
                <a:gd name="T15" fmla="*/ 6 h 12"/>
                <a:gd name="T16" fmla="*/ 0 w 12"/>
                <a:gd name="T17" fmla="*/ 3 h 12"/>
                <a:gd name="T18" fmla="*/ 0 w 12"/>
                <a:gd name="T19" fmla="*/ 3 h 12"/>
                <a:gd name="T20" fmla="*/ 3 w 12"/>
                <a:gd name="T21" fmla="*/ 3 h 12"/>
                <a:gd name="T22" fmla="*/ 3 w 12"/>
                <a:gd name="T23" fmla="*/ 3 h 12"/>
                <a:gd name="T24" fmla="*/ 3 w 12"/>
                <a:gd name="T25" fmla="*/ 3 h 12"/>
                <a:gd name="T26" fmla="*/ 3 w 12"/>
                <a:gd name="T27" fmla="*/ 3 h 12"/>
                <a:gd name="T28" fmla="*/ 3 w 12"/>
                <a:gd name="T29" fmla="*/ 0 h 12"/>
                <a:gd name="T30" fmla="*/ 3 w 12"/>
                <a:gd name="T31" fmla="*/ 0 h 12"/>
                <a:gd name="T32" fmla="*/ 3 w 12"/>
                <a:gd name="T33" fmla="*/ 0 h 12"/>
                <a:gd name="T34" fmla="*/ 6 w 12"/>
                <a:gd name="T35" fmla="*/ 0 h 12"/>
                <a:gd name="T36" fmla="*/ 6 w 12"/>
                <a:gd name="T37" fmla="*/ 3 h 12"/>
                <a:gd name="T38" fmla="*/ 9 w 12"/>
                <a:gd name="T39" fmla="*/ 6 h 12"/>
                <a:gd name="T40" fmla="*/ 9 w 12"/>
                <a:gd name="T41" fmla="*/ 6 h 12"/>
                <a:gd name="T42" fmla="*/ 12 w 12"/>
                <a:gd name="T43" fmla="*/ 9 h 12"/>
                <a:gd name="T44" fmla="*/ 12 w 12"/>
                <a:gd name="T45" fmla="*/ 12 h 12"/>
                <a:gd name="T46" fmla="*/ 9 w 12"/>
                <a:gd name="T47" fmla="*/ 12 h 12"/>
                <a:gd name="T48" fmla="*/ 6 w 12"/>
                <a:gd name="T49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lnTo>
                    <a:pt x="3" y="12"/>
                  </a:lnTo>
                  <a:lnTo>
                    <a:pt x="3" y="12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3"/>
                  </a:lnTo>
                  <a:lnTo>
                    <a:pt x="0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6" y="0"/>
                  </a:lnTo>
                  <a:lnTo>
                    <a:pt x="6" y="3"/>
                  </a:lnTo>
                  <a:lnTo>
                    <a:pt x="9" y="6"/>
                  </a:lnTo>
                  <a:lnTo>
                    <a:pt x="9" y="6"/>
                  </a:lnTo>
                  <a:lnTo>
                    <a:pt x="12" y="9"/>
                  </a:lnTo>
                  <a:lnTo>
                    <a:pt x="12" y="12"/>
                  </a:lnTo>
                  <a:lnTo>
                    <a:pt x="9" y="12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60" name="Freeform 32"/>
            <p:cNvSpPr>
              <a:spLocks/>
            </p:cNvSpPr>
            <p:nvPr userDrawn="1"/>
          </p:nvSpPr>
          <p:spPr bwMode="auto">
            <a:xfrm>
              <a:off x="2989" y="2586"/>
              <a:ext cx="12" cy="12"/>
            </a:xfrm>
            <a:custGeom>
              <a:avLst/>
              <a:gdLst>
                <a:gd name="T0" fmla="*/ 3 w 12"/>
                <a:gd name="T1" fmla="*/ 12 h 12"/>
                <a:gd name="T2" fmla="*/ 3 w 12"/>
                <a:gd name="T3" fmla="*/ 12 h 12"/>
                <a:gd name="T4" fmla="*/ 3 w 12"/>
                <a:gd name="T5" fmla="*/ 12 h 12"/>
                <a:gd name="T6" fmla="*/ 0 w 12"/>
                <a:gd name="T7" fmla="*/ 9 h 12"/>
                <a:gd name="T8" fmla="*/ 0 w 12"/>
                <a:gd name="T9" fmla="*/ 9 h 12"/>
                <a:gd name="T10" fmla="*/ 0 w 12"/>
                <a:gd name="T11" fmla="*/ 6 h 12"/>
                <a:gd name="T12" fmla="*/ 0 w 12"/>
                <a:gd name="T13" fmla="*/ 6 h 12"/>
                <a:gd name="T14" fmla="*/ 0 w 12"/>
                <a:gd name="T15" fmla="*/ 6 h 12"/>
                <a:gd name="T16" fmla="*/ 0 w 12"/>
                <a:gd name="T17" fmla="*/ 3 h 12"/>
                <a:gd name="T18" fmla="*/ 3 w 12"/>
                <a:gd name="T19" fmla="*/ 3 h 12"/>
                <a:gd name="T20" fmla="*/ 3 w 12"/>
                <a:gd name="T21" fmla="*/ 3 h 12"/>
                <a:gd name="T22" fmla="*/ 3 w 12"/>
                <a:gd name="T23" fmla="*/ 3 h 12"/>
                <a:gd name="T24" fmla="*/ 3 w 12"/>
                <a:gd name="T25" fmla="*/ 0 h 12"/>
                <a:gd name="T26" fmla="*/ 3 w 12"/>
                <a:gd name="T27" fmla="*/ 0 h 12"/>
                <a:gd name="T28" fmla="*/ 3 w 12"/>
                <a:gd name="T29" fmla="*/ 0 h 12"/>
                <a:gd name="T30" fmla="*/ 6 w 12"/>
                <a:gd name="T31" fmla="*/ 0 h 12"/>
                <a:gd name="T32" fmla="*/ 6 w 12"/>
                <a:gd name="T33" fmla="*/ 0 h 12"/>
                <a:gd name="T34" fmla="*/ 9 w 12"/>
                <a:gd name="T35" fmla="*/ 3 h 12"/>
                <a:gd name="T36" fmla="*/ 9 w 12"/>
                <a:gd name="T37" fmla="*/ 3 h 12"/>
                <a:gd name="T38" fmla="*/ 9 w 12"/>
                <a:gd name="T39" fmla="*/ 6 h 12"/>
                <a:gd name="T40" fmla="*/ 12 w 12"/>
                <a:gd name="T41" fmla="*/ 9 h 12"/>
                <a:gd name="T42" fmla="*/ 12 w 12"/>
                <a:gd name="T43" fmla="*/ 9 h 12"/>
                <a:gd name="T44" fmla="*/ 9 w 12"/>
                <a:gd name="T45" fmla="*/ 12 h 12"/>
                <a:gd name="T46" fmla="*/ 9 w 12"/>
                <a:gd name="T47" fmla="*/ 12 h 12"/>
                <a:gd name="T48" fmla="*/ 3 w 12"/>
                <a:gd name="T49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" h="12">
                  <a:moveTo>
                    <a:pt x="3" y="12"/>
                  </a:moveTo>
                  <a:lnTo>
                    <a:pt x="3" y="12"/>
                  </a:lnTo>
                  <a:lnTo>
                    <a:pt x="3" y="12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9" y="3"/>
                  </a:lnTo>
                  <a:lnTo>
                    <a:pt x="9" y="3"/>
                  </a:lnTo>
                  <a:lnTo>
                    <a:pt x="9" y="6"/>
                  </a:lnTo>
                  <a:lnTo>
                    <a:pt x="12" y="9"/>
                  </a:lnTo>
                  <a:lnTo>
                    <a:pt x="12" y="9"/>
                  </a:lnTo>
                  <a:lnTo>
                    <a:pt x="9" y="12"/>
                  </a:lnTo>
                  <a:lnTo>
                    <a:pt x="9" y="12"/>
                  </a:lnTo>
                  <a:lnTo>
                    <a:pt x="3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61" name="Freeform 33"/>
            <p:cNvSpPr>
              <a:spLocks/>
            </p:cNvSpPr>
            <p:nvPr userDrawn="1"/>
          </p:nvSpPr>
          <p:spPr bwMode="auto">
            <a:xfrm>
              <a:off x="2977" y="2556"/>
              <a:ext cx="12" cy="12"/>
            </a:xfrm>
            <a:custGeom>
              <a:avLst/>
              <a:gdLst>
                <a:gd name="T0" fmla="*/ 6 w 12"/>
                <a:gd name="T1" fmla="*/ 12 h 12"/>
                <a:gd name="T2" fmla="*/ 3 w 12"/>
                <a:gd name="T3" fmla="*/ 12 h 12"/>
                <a:gd name="T4" fmla="*/ 3 w 12"/>
                <a:gd name="T5" fmla="*/ 12 h 12"/>
                <a:gd name="T6" fmla="*/ 0 w 12"/>
                <a:gd name="T7" fmla="*/ 9 h 12"/>
                <a:gd name="T8" fmla="*/ 0 w 12"/>
                <a:gd name="T9" fmla="*/ 9 h 12"/>
                <a:gd name="T10" fmla="*/ 0 w 12"/>
                <a:gd name="T11" fmla="*/ 6 h 12"/>
                <a:gd name="T12" fmla="*/ 0 w 12"/>
                <a:gd name="T13" fmla="*/ 3 h 12"/>
                <a:gd name="T14" fmla="*/ 3 w 12"/>
                <a:gd name="T15" fmla="*/ 3 h 12"/>
                <a:gd name="T16" fmla="*/ 3 w 12"/>
                <a:gd name="T17" fmla="*/ 0 h 12"/>
                <a:gd name="T18" fmla="*/ 3 w 12"/>
                <a:gd name="T19" fmla="*/ 0 h 12"/>
                <a:gd name="T20" fmla="*/ 6 w 12"/>
                <a:gd name="T21" fmla="*/ 0 h 12"/>
                <a:gd name="T22" fmla="*/ 6 w 12"/>
                <a:gd name="T23" fmla="*/ 0 h 12"/>
                <a:gd name="T24" fmla="*/ 9 w 12"/>
                <a:gd name="T25" fmla="*/ 0 h 12"/>
                <a:gd name="T26" fmla="*/ 12 w 12"/>
                <a:gd name="T27" fmla="*/ 3 h 12"/>
                <a:gd name="T28" fmla="*/ 12 w 12"/>
                <a:gd name="T29" fmla="*/ 3 h 12"/>
                <a:gd name="T30" fmla="*/ 12 w 12"/>
                <a:gd name="T31" fmla="*/ 6 h 12"/>
                <a:gd name="T32" fmla="*/ 12 w 12"/>
                <a:gd name="T33" fmla="*/ 9 h 12"/>
                <a:gd name="T34" fmla="*/ 12 w 12"/>
                <a:gd name="T35" fmla="*/ 9 h 12"/>
                <a:gd name="T36" fmla="*/ 9 w 12"/>
                <a:gd name="T37" fmla="*/ 12 h 12"/>
                <a:gd name="T38" fmla="*/ 9 w 12"/>
                <a:gd name="T39" fmla="*/ 12 h 12"/>
                <a:gd name="T40" fmla="*/ 9 w 12"/>
                <a:gd name="T41" fmla="*/ 12 h 12"/>
                <a:gd name="T42" fmla="*/ 6 w 12"/>
                <a:gd name="T43" fmla="*/ 12 h 12"/>
                <a:gd name="T44" fmla="*/ 6 w 12"/>
                <a:gd name="T45" fmla="*/ 12 h 12"/>
                <a:gd name="T46" fmla="*/ 6 w 12"/>
                <a:gd name="T47" fmla="*/ 12 h 12"/>
                <a:gd name="T48" fmla="*/ 6 w 12"/>
                <a:gd name="T49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lnTo>
                    <a:pt x="3" y="12"/>
                  </a:lnTo>
                  <a:lnTo>
                    <a:pt x="3" y="12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6"/>
                  </a:lnTo>
                  <a:lnTo>
                    <a:pt x="0" y="3"/>
                  </a:lnTo>
                  <a:lnTo>
                    <a:pt x="3" y="3"/>
                  </a:lnTo>
                  <a:lnTo>
                    <a:pt x="3" y="0"/>
                  </a:lnTo>
                  <a:lnTo>
                    <a:pt x="3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9" y="0"/>
                  </a:lnTo>
                  <a:lnTo>
                    <a:pt x="12" y="3"/>
                  </a:lnTo>
                  <a:lnTo>
                    <a:pt x="12" y="3"/>
                  </a:lnTo>
                  <a:lnTo>
                    <a:pt x="12" y="6"/>
                  </a:lnTo>
                  <a:lnTo>
                    <a:pt x="12" y="9"/>
                  </a:lnTo>
                  <a:lnTo>
                    <a:pt x="12" y="9"/>
                  </a:lnTo>
                  <a:lnTo>
                    <a:pt x="9" y="12"/>
                  </a:lnTo>
                  <a:lnTo>
                    <a:pt x="9" y="12"/>
                  </a:lnTo>
                  <a:lnTo>
                    <a:pt x="9" y="12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62" name="Freeform 34"/>
            <p:cNvSpPr>
              <a:spLocks/>
            </p:cNvSpPr>
            <p:nvPr userDrawn="1"/>
          </p:nvSpPr>
          <p:spPr bwMode="auto">
            <a:xfrm>
              <a:off x="2950" y="2543"/>
              <a:ext cx="12" cy="13"/>
            </a:xfrm>
            <a:custGeom>
              <a:avLst/>
              <a:gdLst>
                <a:gd name="T0" fmla="*/ 6 w 12"/>
                <a:gd name="T1" fmla="*/ 13 h 13"/>
                <a:gd name="T2" fmla="*/ 3 w 12"/>
                <a:gd name="T3" fmla="*/ 13 h 13"/>
                <a:gd name="T4" fmla="*/ 3 w 12"/>
                <a:gd name="T5" fmla="*/ 13 h 13"/>
                <a:gd name="T6" fmla="*/ 3 w 12"/>
                <a:gd name="T7" fmla="*/ 13 h 13"/>
                <a:gd name="T8" fmla="*/ 0 w 12"/>
                <a:gd name="T9" fmla="*/ 9 h 13"/>
                <a:gd name="T10" fmla="*/ 0 w 12"/>
                <a:gd name="T11" fmla="*/ 9 h 13"/>
                <a:gd name="T12" fmla="*/ 0 w 12"/>
                <a:gd name="T13" fmla="*/ 9 h 13"/>
                <a:gd name="T14" fmla="*/ 0 w 12"/>
                <a:gd name="T15" fmla="*/ 9 h 13"/>
                <a:gd name="T16" fmla="*/ 0 w 12"/>
                <a:gd name="T17" fmla="*/ 9 h 13"/>
                <a:gd name="T18" fmla="*/ 0 w 12"/>
                <a:gd name="T19" fmla="*/ 6 h 13"/>
                <a:gd name="T20" fmla="*/ 0 w 12"/>
                <a:gd name="T21" fmla="*/ 6 h 13"/>
                <a:gd name="T22" fmla="*/ 3 w 12"/>
                <a:gd name="T23" fmla="*/ 6 h 13"/>
                <a:gd name="T24" fmla="*/ 3 w 12"/>
                <a:gd name="T25" fmla="*/ 3 h 13"/>
                <a:gd name="T26" fmla="*/ 3 w 12"/>
                <a:gd name="T27" fmla="*/ 3 h 13"/>
                <a:gd name="T28" fmla="*/ 3 w 12"/>
                <a:gd name="T29" fmla="*/ 3 h 13"/>
                <a:gd name="T30" fmla="*/ 3 w 12"/>
                <a:gd name="T31" fmla="*/ 3 h 13"/>
                <a:gd name="T32" fmla="*/ 6 w 12"/>
                <a:gd name="T33" fmla="*/ 0 h 13"/>
                <a:gd name="T34" fmla="*/ 6 w 12"/>
                <a:gd name="T35" fmla="*/ 0 h 13"/>
                <a:gd name="T36" fmla="*/ 6 w 12"/>
                <a:gd name="T37" fmla="*/ 0 h 13"/>
                <a:gd name="T38" fmla="*/ 6 w 12"/>
                <a:gd name="T39" fmla="*/ 0 h 13"/>
                <a:gd name="T40" fmla="*/ 9 w 12"/>
                <a:gd name="T41" fmla="*/ 0 h 13"/>
                <a:gd name="T42" fmla="*/ 9 w 12"/>
                <a:gd name="T43" fmla="*/ 3 h 13"/>
                <a:gd name="T44" fmla="*/ 9 w 12"/>
                <a:gd name="T45" fmla="*/ 3 h 13"/>
                <a:gd name="T46" fmla="*/ 12 w 12"/>
                <a:gd name="T47" fmla="*/ 3 h 13"/>
                <a:gd name="T48" fmla="*/ 12 w 12"/>
                <a:gd name="T49" fmla="*/ 3 h 13"/>
                <a:gd name="T50" fmla="*/ 12 w 12"/>
                <a:gd name="T51" fmla="*/ 6 h 13"/>
                <a:gd name="T52" fmla="*/ 12 w 12"/>
                <a:gd name="T53" fmla="*/ 6 h 13"/>
                <a:gd name="T54" fmla="*/ 12 w 12"/>
                <a:gd name="T55" fmla="*/ 9 h 13"/>
                <a:gd name="T56" fmla="*/ 12 w 12"/>
                <a:gd name="T57" fmla="*/ 9 h 13"/>
                <a:gd name="T58" fmla="*/ 12 w 12"/>
                <a:gd name="T59" fmla="*/ 9 h 13"/>
                <a:gd name="T60" fmla="*/ 9 w 12"/>
                <a:gd name="T61" fmla="*/ 13 h 13"/>
                <a:gd name="T62" fmla="*/ 9 w 12"/>
                <a:gd name="T63" fmla="*/ 13 h 13"/>
                <a:gd name="T64" fmla="*/ 6 w 12"/>
                <a:gd name="T6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" h="13">
                  <a:moveTo>
                    <a:pt x="6" y="13"/>
                  </a:moveTo>
                  <a:lnTo>
                    <a:pt x="3" y="13"/>
                  </a:lnTo>
                  <a:lnTo>
                    <a:pt x="3" y="13"/>
                  </a:lnTo>
                  <a:lnTo>
                    <a:pt x="3" y="13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6"/>
                  </a:lnTo>
                  <a:lnTo>
                    <a:pt x="0" y="6"/>
                  </a:lnTo>
                  <a:lnTo>
                    <a:pt x="3" y="6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9" y="0"/>
                  </a:lnTo>
                  <a:lnTo>
                    <a:pt x="9" y="3"/>
                  </a:lnTo>
                  <a:lnTo>
                    <a:pt x="9" y="3"/>
                  </a:lnTo>
                  <a:lnTo>
                    <a:pt x="12" y="3"/>
                  </a:lnTo>
                  <a:lnTo>
                    <a:pt x="12" y="3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2" y="9"/>
                  </a:lnTo>
                  <a:lnTo>
                    <a:pt x="12" y="9"/>
                  </a:lnTo>
                  <a:lnTo>
                    <a:pt x="12" y="9"/>
                  </a:lnTo>
                  <a:lnTo>
                    <a:pt x="9" y="13"/>
                  </a:lnTo>
                  <a:lnTo>
                    <a:pt x="9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63" name="Freeform 35"/>
            <p:cNvSpPr>
              <a:spLocks/>
            </p:cNvSpPr>
            <p:nvPr userDrawn="1"/>
          </p:nvSpPr>
          <p:spPr bwMode="auto">
            <a:xfrm>
              <a:off x="3088" y="2540"/>
              <a:ext cx="12" cy="12"/>
            </a:xfrm>
            <a:custGeom>
              <a:avLst/>
              <a:gdLst>
                <a:gd name="T0" fmla="*/ 9 w 12"/>
                <a:gd name="T1" fmla="*/ 12 h 12"/>
                <a:gd name="T2" fmla="*/ 6 w 12"/>
                <a:gd name="T3" fmla="*/ 12 h 12"/>
                <a:gd name="T4" fmla="*/ 3 w 12"/>
                <a:gd name="T5" fmla="*/ 9 h 12"/>
                <a:gd name="T6" fmla="*/ 0 w 12"/>
                <a:gd name="T7" fmla="*/ 9 h 12"/>
                <a:gd name="T8" fmla="*/ 0 w 12"/>
                <a:gd name="T9" fmla="*/ 6 h 12"/>
                <a:gd name="T10" fmla="*/ 3 w 12"/>
                <a:gd name="T11" fmla="*/ 3 h 12"/>
                <a:gd name="T12" fmla="*/ 3 w 12"/>
                <a:gd name="T13" fmla="*/ 3 h 12"/>
                <a:gd name="T14" fmla="*/ 6 w 12"/>
                <a:gd name="T15" fmla="*/ 0 h 12"/>
                <a:gd name="T16" fmla="*/ 6 w 12"/>
                <a:gd name="T17" fmla="*/ 0 h 12"/>
                <a:gd name="T18" fmla="*/ 6 w 12"/>
                <a:gd name="T19" fmla="*/ 0 h 12"/>
                <a:gd name="T20" fmla="*/ 9 w 12"/>
                <a:gd name="T21" fmla="*/ 0 h 12"/>
                <a:gd name="T22" fmla="*/ 9 w 12"/>
                <a:gd name="T23" fmla="*/ 0 h 12"/>
                <a:gd name="T24" fmla="*/ 9 w 12"/>
                <a:gd name="T25" fmla="*/ 3 h 12"/>
                <a:gd name="T26" fmla="*/ 9 w 12"/>
                <a:gd name="T27" fmla="*/ 3 h 12"/>
                <a:gd name="T28" fmla="*/ 12 w 12"/>
                <a:gd name="T29" fmla="*/ 6 h 12"/>
                <a:gd name="T30" fmla="*/ 12 w 12"/>
                <a:gd name="T31" fmla="*/ 6 h 12"/>
                <a:gd name="T32" fmla="*/ 12 w 12"/>
                <a:gd name="T33" fmla="*/ 9 h 12"/>
                <a:gd name="T34" fmla="*/ 12 w 12"/>
                <a:gd name="T35" fmla="*/ 9 h 12"/>
                <a:gd name="T36" fmla="*/ 12 w 12"/>
                <a:gd name="T37" fmla="*/ 9 h 12"/>
                <a:gd name="T38" fmla="*/ 12 w 12"/>
                <a:gd name="T39" fmla="*/ 9 h 12"/>
                <a:gd name="T40" fmla="*/ 9 w 12"/>
                <a:gd name="T41" fmla="*/ 12 h 12"/>
                <a:gd name="T42" fmla="*/ 9 w 12"/>
                <a:gd name="T43" fmla="*/ 12 h 12"/>
                <a:gd name="T44" fmla="*/ 9 w 12"/>
                <a:gd name="T45" fmla="*/ 12 h 12"/>
                <a:gd name="T46" fmla="*/ 9 w 12"/>
                <a:gd name="T47" fmla="*/ 12 h 12"/>
                <a:gd name="T48" fmla="*/ 9 w 12"/>
                <a:gd name="T49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" h="12">
                  <a:moveTo>
                    <a:pt x="9" y="12"/>
                  </a:moveTo>
                  <a:lnTo>
                    <a:pt x="6" y="12"/>
                  </a:lnTo>
                  <a:lnTo>
                    <a:pt x="3" y="9"/>
                  </a:lnTo>
                  <a:lnTo>
                    <a:pt x="0" y="9"/>
                  </a:lnTo>
                  <a:lnTo>
                    <a:pt x="0" y="6"/>
                  </a:lnTo>
                  <a:lnTo>
                    <a:pt x="3" y="3"/>
                  </a:lnTo>
                  <a:lnTo>
                    <a:pt x="3" y="3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9" y="0"/>
                  </a:lnTo>
                  <a:lnTo>
                    <a:pt x="9" y="0"/>
                  </a:lnTo>
                  <a:lnTo>
                    <a:pt x="9" y="3"/>
                  </a:lnTo>
                  <a:lnTo>
                    <a:pt x="9" y="3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2" y="9"/>
                  </a:lnTo>
                  <a:lnTo>
                    <a:pt x="12" y="9"/>
                  </a:lnTo>
                  <a:lnTo>
                    <a:pt x="12" y="9"/>
                  </a:lnTo>
                  <a:lnTo>
                    <a:pt x="12" y="9"/>
                  </a:lnTo>
                  <a:lnTo>
                    <a:pt x="9" y="12"/>
                  </a:lnTo>
                  <a:lnTo>
                    <a:pt x="9" y="12"/>
                  </a:lnTo>
                  <a:lnTo>
                    <a:pt x="9" y="12"/>
                  </a:lnTo>
                  <a:lnTo>
                    <a:pt x="9" y="12"/>
                  </a:lnTo>
                  <a:lnTo>
                    <a:pt x="9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64" name="Freeform 36"/>
            <p:cNvSpPr>
              <a:spLocks/>
            </p:cNvSpPr>
            <p:nvPr userDrawn="1"/>
          </p:nvSpPr>
          <p:spPr bwMode="auto">
            <a:xfrm>
              <a:off x="3127" y="2525"/>
              <a:ext cx="9" cy="9"/>
            </a:xfrm>
            <a:custGeom>
              <a:avLst/>
              <a:gdLst>
                <a:gd name="T0" fmla="*/ 6 w 9"/>
                <a:gd name="T1" fmla="*/ 9 h 9"/>
                <a:gd name="T2" fmla="*/ 6 w 9"/>
                <a:gd name="T3" fmla="*/ 9 h 9"/>
                <a:gd name="T4" fmla="*/ 6 w 9"/>
                <a:gd name="T5" fmla="*/ 9 h 9"/>
                <a:gd name="T6" fmla="*/ 3 w 9"/>
                <a:gd name="T7" fmla="*/ 9 h 9"/>
                <a:gd name="T8" fmla="*/ 3 w 9"/>
                <a:gd name="T9" fmla="*/ 9 h 9"/>
                <a:gd name="T10" fmla="*/ 3 w 9"/>
                <a:gd name="T11" fmla="*/ 9 h 9"/>
                <a:gd name="T12" fmla="*/ 0 w 9"/>
                <a:gd name="T13" fmla="*/ 9 h 9"/>
                <a:gd name="T14" fmla="*/ 0 w 9"/>
                <a:gd name="T15" fmla="*/ 9 h 9"/>
                <a:gd name="T16" fmla="*/ 0 w 9"/>
                <a:gd name="T17" fmla="*/ 6 h 9"/>
                <a:gd name="T18" fmla="*/ 0 w 9"/>
                <a:gd name="T19" fmla="*/ 6 h 9"/>
                <a:gd name="T20" fmla="*/ 0 w 9"/>
                <a:gd name="T21" fmla="*/ 6 h 9"/>
                <a:gd name="T22" fmla="*/ 0 w 9"/>
                <a:gd name="T23" fmla="*/ 6 h 9"/>
                <a:gd name="T24" fmla="*/ 0 w 9"/>
                <a:gd name="T25" fmla="*/ 3 h 9"/>
                <a:gd name="T26" fmla="*/ 0 w 9"/>
                <a:gd name="T27" fmla="*/ 3 h 9"/>
                <a:gd name="T28" fmla="*/ 0 w 9"/>
                <a:gd name="T29" fmla="*/ 3 h 9"/>
                <a:gd name="T30" fmla="*/ 0 w 9"/>
                <a:gd name="T31" fmla="*/ 3 h 9"/>
                <a:gd name="T32" fmla="*/ 0 w 9"/>
                <a:gd name="T33" fmla="*/ 3 h 9"/>
                <a:gd name="T34" fmla="*/ 0 w 9"/>
                <a:gd name="T35" fmla="*/ 0 h 9"/>
                <a:gd name="T36" fmla="*/ 3 w 9"/>
                <a:gd name="T37" fmla="*/ 0 h 9"/>
                <a:gd name="T38" fmla="*/ 6 w 9"/>
                <a:gd name="T39" fmla="*/ 0 h 9"/>
                <a:gd name="T40" fmla="*/ 6 w 9"/>
                <a:gd name="T41" fmla="*/ 0 h 9"/>
                <a:gd name="T42" fmla="*/ 9 w 9"/>
                <a:gd name="T43" fmla="*/ 0 h 9"/>
                <a:gd name="T44" fmla="*/ 9 w 9"/>
                <a:gd name="T45" fmla="*/ 3 h 9"/>
                <a:gd name="T46" fmla="*/ 9 w 9"/>
                <a:gd name="T47" fmla="*/ 6 h 9"/>
                <a:gd name="T48" fmla="*/ 9 w 9"/>
                <a:gd name="T49" fmla="*/ 9 h 9"/>
                <a:gd name="T50" fmla="*/ 9 w 9"/>
                <a:gd name="T51" fmla="*/ 9 h 9"/>
                <a:gd name="T52" fmla="*/ 9 w 9"/>
                <a:gd name="T53" fmla="*/ 9 h 9"/>
                <a:gd name="T54" fmla="*/ 9 w 9"/>
                <a:gd name="T55" fmla="*/ 9 h 9"/>
                <a:gd name="T56" fmla="*/ 9 w 9"/>
                <a:gd name="T57" fmla="*/ 9 h 9"/>
                <a:gd name="T58" fmla="*/ 9 w 9"/>
                <a:gd name="T59" fmla="*/ 9 h 9"/>
                <a:gd name="T60" fmla="*/ 9 w 9"/>
                <a:gd name="T61" fmla="*/ 9 h 9"/>
                <a:gd name="T62" fmla="*/ 6 w 9"/>
                <a:gd name="T63" fmla="*/ 9 h 9"/>
                <a:gd name="T64" fmla="*/ 6 w 9"/>
                <a:gd name="T6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" h="9">
                  <a:moveTo>
                    <a:pt x="6" y="9"/>
                  </a:moveTo>
                  <a:lnTo>
                    <a:pt x="6" y="9"/>
                  </a:lnTo>
                  <a:lnTo>
                    <a:pt x="6" y="9"/>
                  </a:lnTo>
                  <a:lnTo>
                    <a:pt x="3" y="9"/>
                  </a:lnTo>
                  <a:lnTo>
                    <a:pt x="3" y="9"/>
                  </a:lnTo>
                  <a:lnTo>
                    <a:pt x="3" y="9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3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9" y="0"/>
                  </a:lnTo>
                  <a:lnTo>
                    <a:pt x="9" y="3"/>
                  </a:lnTo>
                  <a:lnTo>
                    <a:pt x="9" y="6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6" y="9"/>
                  </a:lnTo>
                  <a:lnTo>
                    <a:pt x="6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65" name="Freeform 37"/>
            <p:cNvSpPr>
              <a:spLocks/>
            </p:cNvSpPr>
            <p:nvPr userDrawn="1"/>
          </p:nvSpPr>
          <p:spPr bwMode="auto">
            <a:xfrm>
              <a:off x="3100" y="2510"/>
              <a:ext cx="12" cy="9"/>
            </a:xfrm>
            <a:custGeom>
              <a:avLst/>
              <a:gdLst>
                <a:gd name="T0" fmla="*/ 6 w 12"/>
                <a:gd name="T1" fmla="*/ 9 h 9"/>
                <a:gd name="T2" fmla="*/ 3 w 12"/>
                <a:gd name="T3" fmla="*/ 9 h 9"/>
                <a:gd name="T4" fmla="*/ 3 w 12"/>
                <a:gd name="T5" fmla="*/ 6 h 9"/>
                <a:gd name="T6" fmla="*/ 0 w 12"/>
                <a:gd name="T7" fmla="*/ 6 h 9"/>
                <a:gd name="T8" fmla="*/ 0 w 12"/>
                <a:gd name="T9" fmla="*/ 3 h 9"/>
                <a:gd name="T10" fmla="*/ 0 w 12"/>
                <a:gd name="T11" fmla="*/ 3 h 9"/>
                <a:gd name="T12" fmla="*/ 0 w 12"/>
                <a:gd name="T13" fmla="*/ 3 h 9"/>
                <a:gd name="T14" fmla="*/ 0 w 12"/>
                <a:gd name="T15" fmla="*/ 0 h 9"/>
                <a:gd name="T16" fmla="*/ 0 w 12"/>
                <a:gd name="T17" fmla="*/ 0 h 9"/>
                <a:gd name="T18" fmla="*/ 3 w 12"/>
                <a:gd name="T19" fmla="*/ 0 h 9"/>
                <a:gd name="T20" fmla="*/ 6 w 12"/>
                <a:gd name="T21" fmla="*/ 0 h 9"/>
                <a:gd name="T22" fmla="*/ 9 w 12"/>
                <a:gd name="T23" fmla="*/ 0 h 9"/>
                <a:gd name="T24" fmla="*/ 9 w 12"/>
                <a:gd name="T25" fmla="*/ 3 h 9"/>
                <a:gd name="T26" fmla="*/ 12 w 12"/>
                <a:gd name="T27" fmla="*/ 3 h 9"/>
                <a:gd name="T28" fmla="*/ 9 w 12"/>
                <a:gd name="T29" fmla="*/ 6 h 9"/>
                <a:gd name="T30" fmla="*/ 9 w 12"/>
                <a:gd name="T31" fmla="*/ 9 h 9"/>
                <a:gd name="T32" fmla="*/ 6 w 12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" h="9">
                  <a:moveTo>
                    <a:pt x="6" y="9"/>
                  </a:moveTo>
                  <a:lnTo>
                    <a:pt x="3" y="9"/>
                  </a:lnTo>
                  <a:lnTo>
                    <a:pt x="3" y="6"/>
                  </a:lnTo>
                  <a:lnTo>
                    <a:pt x="0" y="6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0"/>
                  </a:lnTo>
                  <a:lnTo>
                    <a:pt x="6" y="0"/>
                  </a:lnTo>
                  <a:lnTo>
                    <a:pt x="9" y="0"/>
                  </a:lnTo>
                  <a:lnTo>
                    <a:pt x="9" y="3"/>
                  </a:lnTo>
                  <a:lnTo>
                    <a:pt x="12" y="3"/>
                  </a:lnTo>
                  <a:lnTo>
                    <a:pt x="9" y="6"/>
                  </a:lnTo>
                  <a:lnTo>
                    <a:pt x="9" y="9"/>
                  </a:lnTo>
                  <a:lnTo>
                    <a:pt x="6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66" name="Freeform 38"/>
            <p:cNvSpPr>
              <a:spLocks/>
            </p:cNvSpPr>
            <p:nvPr userDrawn="1"/>
          </p:nvSpPr>
          <p:spPr bwMode="auto">
            <a:xfrm>
              <a:off x="3133" y="2492"/>
              <a:ext cx="15" cy="15"/>
            </a:xfrm>
            <a:custGeom>
              <a:avLst/>
              <a:gdLst>
                <a:gd name="T0" fmla="*/ 9 w 15"/>
                <a:gd name="T1" fmla="*/ 15 h 15"/>
                <a:gd name="T2" fmla="*/ 6 w 15"/>
                <a:gd name="T3" fmla="*/ 15 h 15"/>
                <a:gd name="T4" fmla="*/ 3 w 15"/>
                <a:gd name="T5" fmla="*/ 12 h 15"/>
                <a:gd name="T6" fmla="*/ 3 w 15"/>
                <a:gd name="T7" fmla="*/ 12 h 15"/>
                <a:gd name="T8" fmla="*/ 0 w 15"/>
                <a:gd name="T9" fmla="*/ 9 h 15"/>
                <a:gd name="T10" fmla="*/ 0 w 15"/>
                <a:gd name="T11" fmla="*/ 9 h 15"/>
                <a:gd name="T12" fmla="*/ 0 w 15"/>
                <a:gd name="T13" fmla="*/ 6 h 15"/>
                <a:gd name="T14" fmla="*/ 0 w 15"/>
                <a:gd name="T15" fmla="*/ 6 h 15"/>
                <a:gd name="T16" fmla="*/ 0 w 15"/>
                <a:gd name="T17" fmla="*/ 6 h 15"/>
                <a:gd name="T18" fmla="*/ 0 w 15"/>
                <a:gd name="T19" fmla="*/ 3 h 15"/>
                <a:gd name="T20" fmla="*/ 3 w 15"/>
                <a:gd name="T21" fmla="*/ 3 h 15"/>
                <a:gd name="T22" fmla="*/ 3 w 15"/>
                <a:gd name="T23" fmla="*/ 3 h 15"/>
                <a:gd name="T24" fmla="*/ 3 w 15"/>
                <a:gd name="T25" fmla="*/ 3 h 15"/>
                <a:gd name="T26" fmla="*/ 3 w 15"/>
                <a:gd name="T27" fmla="*/ 3 h 15"/>
                <a:gd name="T28" fmla="*/ 6 w 15"/>
                <a:gd name="T29" fmla="*/ 3 h 15"/>
                <a:gd name="T30" fmla="*/ 6 w 15"/>
                <a:gd name="T31" fmla="*/ 0 h 15"/>
                <a:gd name="T32" fmla="*/ 6 w 15"/>
                <a:gd name="T33" fmla="*/ 0 h 15"/>
                <a:gd name="T34" fmla="*/ 9 w 15"/>
                <a:gd name="T35" fmla="*/ 0 h 15"/>
                <a:gd name="T36" fmla="*/ 9 w 15"/>
                <a:gd name="T37" fmla="*/ 3 h 15"/>
                <a:gd name="T38" fmla="*/ 9 w 15"/>
                <a:gd name="T39" fmla="*/ 3 h 15"/>
                <a:gd name="T40" fmla="*/ 12 w 15"/>
                <a:gd name="T41" fmla="*/ 3 h 15"/>
                <a:gd name="T42" fmla="*/ 12 w 15"/>
                <a:gd name="T43" fmla="*/ 6 h 15"/>
                <a:gd name="T44" fmla="*/ 12 w 15"/>
                <a:gd name="T45" fmla="*/ 6 h 15"/>
                <a:gd name="T46" fmla="*/ 12 w 15"/>
                <a:gd name="T47" fmla="*/ 9 h 15"/>
                <a:gd name="T48" fmla="*/ 15 w 15"/>
                <a:gd name="T49" fmla="*/ 12 h 15"/>
                <a:gd name="T50" fmla="*/ 12 w 15"/>
                <a:gd name="T51" fmla="*/ 12 h 15"/>
                <a:gd name="T52" fmla="*/ 12 w 15"/>
                <a:gd name="T53" fmla="*/ 12 h 15"/>
                <a:gd name="T54" fmla="*/ 12 w 15"/>
                <a:gd name="T55" fmla="*/ 12 h 15"/>
                <a:gd name="T56" fmla="*/ 12 w 15"/>
                <a:gd name="T57" fmla="*/ 12 h 15"/>
                <a:gd name="T58" fmla="*/ 9 w 15"/>
                <a:gd name="T59" fmla="*/ 15 h 15"/>
                <a:gd name="T60" fmla="*/ 9 w 15"/>
                <a:gd name="T61" fmla="*/ 15 h 15"/>
                <a:gd name="T62" fmla="*/ 9 w 15"/>
                <a:gd name="T63" fmla="*/ 15 h 15"/>
                <a:gd name="T64" fmla="*/ 9 w 15"/>
                <a:gd name="T6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" h="15">
                  <a:moveTo>
                    <a:pt x="9" y="15"/>
                  </a:moveTo>
                  <a:lnTo>
                    <a:pt x="6" y="15"/>
                  </a:lnTo>
                  <a:lnTo>
                    <a:pt x="3" y="12"/>
                  </a:lnTo>
                  <a:lnTo>
                    <a:pt x="3" y="12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6" y="3"/>
                  </a:lnTo>
                  <a:lnTo>
                    <a:pt x="6" y="0"/>
                  </a:lnTo>
                  <a:lnTo>
                    <a:pt x="6" y="0"/>
                  </a:lnTo>
                  <a:lnTo>
                    <a:pt x="9" y="0"/>
                  </a:lnTo>
                  <a:lnTo>
                    <a:pt x="9" y="3"/>
                  </a:lnTo>
                  <a:lnTo>
                    <a:pt x="9" y="3"/>
                  </a:lnTo>
                  <a:lnTo>
                    <a:pt x="12" y="3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2" y="9"/>
                  </a:lnTo>
                  <a:lnTo>
                    <a:pt x="15" y="1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9" y="15"/>
                  </a:lnTo>
                  <a:lnTo>
                    <a:pt x="9" y="15"/>
                  </a:lnTo>
                  <a:lnTo>
                    <a:pt x="9" y="15"/>
                  </a:lnTo>
                  <a:lnTo>
                    <a:pt x="9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67" name="Freeform 39"/>
            <p:cNvSpPr>
              <a:spLocks/>
            </p:cNvSpPr>
            <p:nvPr userDrawn="1"/>
          </p:nvSpPr>
          <p:spPr bwMode="auto">
            <a:xfrm>
              <a:off x="3031" y="2438"/>
              <a:ext cx="21" cy="21"/>
            </a:xfrm>
            <a:custGeom>
              <a:avLst/>
              <a:gdLst>
                <a:gd name="T0" fmla="*/ 3 w 21"/>
                <a:gd name="T1" fmla="*/ 21 h 21"/>
                <a:gd name="T2" fmla="*/ 0 w 21"/>
                <a:gd name="T3" fmla="*/ 15 h 21"/>
                <a:gd name="T4" fmla="*/ 0 w 21"/>
                <a:gd name="T5" fmla="*/ 12 h 21"/>
                <a:gd name="T6" fmla="*/ 0 w 21"/>
                <a:gd name="T7" fmla="*/ 9 h 21"/>
                <a:gd name="T8" fmla="*/ 3 w 21"/>
                <a:gd name="T9" fmla="*/ 6 h 21"/>
                <a:gd name="T10" fmla="*/ 6 w 21"/>
                <a:gd name="T11" fmla="*/ 3 h 21"/>
                <a:gd name="T12" fmla="*/ 9 w 21"/>
                <a:gd name="T13" fmla="*/ 3 h 21"/>
                <a:gd name="T14" fmla="*/ 12 w 21"/>
                <a:gd name="T15" fmla="*/ 3 h 21"/>
                <a:gd name="T16" fmla="*/ 18 w 21"/>
                <a:gd name="T17" fmla="*/ 0 h 21"/>
                <a:gd name="T18" fmla="*/ 21 w 21"/>
                <a:gd name="T19" fmla="*/ 6 h 21"/>
                <a:gd name="T20" fmla="*/ 21 w 21"/>
                <a:gd name="T21" fmla="*/ 9 h 21"/>
                <a:gd name="T22" fmla="*/ 21 w 21"/>
                <a:gd name="T23" fmla="*/ 12 h 21"/>
                <a:gd name="T24" fmla="*/ 18 w 21"/>
                <a:gd name="T25" fmla="*/ 15 h 21"/>
                <a:gd name="T26" fmla="*/ 15 w 21"/>
                <a:gd name="T27" fmla="*/ 18 h 21"/>
                <a:gd name="T28" fmla="*/ 12 w 21"/>
                <a:gd name="T29" fmla="*/ 18 h 21"/>
                <a:gd name="T30" fmla="*/ 9 w 21"/>
                <a:gd name="T31" fmla="*/ 21 h 21"/>
                <a:gd name="T32" fmla="*/ 3 w 21"/>
                <a:gd name="T3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1" h="21">
                  <a:moveTo>
                    <a:pt x="3" y="21"/>
                  </a:moveTo>
                  <a:lnTo>
                    <a:pt x="0" y="15"/>
                  </a:lnTo>
                  <a:lnTo>
                    <a:pt x="0" y="12"/>
                  </a:lnTo>
                  <a:lnTo>
                    <a:pt x="0" y="9"/>
                  </a:lnTo>
                  <a:lnTo>
                    <a:pt x="3" y="6"/>
                  </a:lnTo>
                  <a:lnTo>
                    <a:pt x="6" y="3"/>
                  </a:lnTo>
                  <a:lnTo>
                    <a:pt x="9" y="3"/>
                  </a:lnTo>
                  <a:lnTo>
                    <a:pt x="12" y="3"/>
                  </a:lnTo>
                  <a:lnTo>
                    <a:pt x="18" y="0"/>
                  </a:lnTo>
                  <a:lnTo>
                    <a:pt x="21" y="6"/>
                  </a:lnTo>
                  <a:lnTo>
                    <a:pt x="21" y="9"/>
                  </a:lnTo>
                  <a:lnTo>
                    <a:pt x="21" y="12"/>
                  </a:lnTo>
                  <a:lnTo>
                    <a:pt x="18" y="15"/>
                  </a:lnTo>
                  <a:lnTo>
                    <a:pt x="15" y="18"/>
                  </a:lnTo>
                  <a:lnTo>
                    <a:pt x="12" y="18"/>
                  </a:lnTo>
                  <a:lnTo>
                    <a:pt x="9" y="21"/>
                  </a:lnTo>
                  <a:lnTo>
                    <a:pt x="3" y="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25415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rgbClr val="996600"/>
          </a:solidFill>
          <a:latin typeface="文鼎顏楷" panose="020B0609010101010101" pitchFamily="49" charset="-120"/>
          <a:ea typeface="文鼎顏楷" panose="020B0609010101010101" pitchFamily="49" charset="-120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年年有</a:t>
            </a:r>
            <a:r>
              <a:rPr lang="zh-TW" altLang="en-US"/>
              <a:t>好運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667" y="1851750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1046381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文鼎特毛楷</vt:lpstr>
      <vt:lpstr>文鼎顏楷</vt:lpstr>
      <vt:lpstr>新細明體</vt:lpstr>
      <vt:lpstr>Arial</vt:lpstr>
      <vt:lpstr>Calibri</vt:lpstr>
      <vt:lpstr>Office 佈景主題</vt:lpstr>
      <vt:lpstr>年年有好運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2022-12-12T05:57:04Z</dcterms:created>
  <dcterms:modified xsi:type="dcterms:W3CDTF">2022-12-19T06:15:52Z</dcterms:modified>
</cp:coreProperties>
</file>