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2394-AE72-4CFC-BD7E-6C625F6CCF0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98EF-9D4A-4465-A86F-7444124A0C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5511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2394-AE72-4CFC-BD7E-6C625F6CCF0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98EF-9D4A-4465-A86F-7444124A0C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0719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2394-AE72-4CFC-BD7E-6C625F6CCF0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98EF-9D4A-4465-A86F-7444124A0C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143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2394-AE72-4CFC-BD7E-6C625F6CCF0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98EF-9D4A-4465-A86F-7444124A0C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801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2394-AE72-4CFC-BD7E-6C625F6CCF0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98EF-9D4A-4465-A86F-7444124A0C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2597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2394-AE72-4CFC-BD7E-6C625F6CCF0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98EF-9D4A-4465-A86F-7444124A0C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3091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2394-AE72-4CFC-BD7E-6C625F6CCF0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98EF-9D4A-4465-A86F-7444124A0C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8499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2394-AE72-4CFC-BD7E-6C625F6CCF0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98EF-9D4A-4465-A86F-7444124A0C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967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2394-AE72-4CFC-BD7E-6C625F6CCF0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98EF-9D4A-4465-A86F-7444124A0C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02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2394-AE72-4CFC-BD7E-6C625F6CCF0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98EF-9D4A-4465-A86F-7444124A0C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604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2394-AE72-4CFC-BD7E-6C625F6CCF0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598EF-9D4A-4465-A86F-7444124A0C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9631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65044"/>
            <a:ext cx="7886700" cy="4351338"/>
          </a:xfrm>
          <a:prstGeom prst="rect">
            <a:avLst/>
          </a:prstGeom>
          <a:ln w="76200">
            <a:solidFill>
              <a:srgbClr val="7030A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82394-AE72-4CFC-BD7E-6C625F6CCF08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598EF-9D4A-4465-A86F-7444124A0C4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菱形 9"/>
          <p:cNvSpPr/>
          <p:nvPr userDrawn="1"/>
        </p:nvSpPr>
        <p:spPr>
          <a:xfrm rot="10649170">
            <a:off x="8220543" y="25942"/>
            <a:ext cx="1210615" cy="1262129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超黑" panose="020B0609010101010101" pitchFamily="49" charset="-120"/>
                <a:ea typeface="文鼎超黑" panose="020B0609010101010101" pitchFamily="49" charset="-120"/>
              </a:rPr>
              <a:t>春</a:t>
            </a:r>
            <a:endParaRPr lang="zh-TW" altLang="en-US" sz="3600" dirty="0"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12" name="矩形 11"/>
          <p:cNvSpPr/>
          <p:nvPr userDrawn="1"/>
        </p:nvSpPr>
        <p:spPr>
          <a:xfrm>
            <a:off x="8515350" y="1314013"/>
            <a:ext cx="636298" cy="260470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文鼎超黑" panose="020B0609010101010101" pitchFamily="49" charset="-120"/>
                <a:ea typeface="文鼎超黑" panose="020B0609010101010101" pitchFamily="49" charset="-120"/>
              </a:rPr>
              <a:t>大吉大利</a:t>
            </a:r>
            <a:endParaRPr lang="zh-TW" altLang="en-US" sz="3600" dirty="0">
              <a:solidFill>
                <a:schemeClr val="tx1"/>
              </a:solidFill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14" name="矩形 13"/>
          <p:cNvSpPr/>
          <p:nvPr userDrawn="1"/>
        </p:nvSpPr>
        <p:spPr>
          <a:xfrm>
            <a:off x="8571020" y="3918721"/>
            <a:ext cx="559426" cy="260470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吃雞今晚</a:t>
            </a:r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7149" y="4610092"/>
            <a:ext cx="1402855" cy="165656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433" y="4085561"/>
            <a:ext cx="1102290" cy="226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926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文鼎中特黑" panose="020B0609010101010101" pitchFamily="49" charset="-120"/>
          <a:ea typeface="文鼎中特黑" panose="020B0609010101010101" pitchFamily="49" charset="-120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65313"/>
            <a:ext cx="6708003" cy="4351337"/>
          </a:xfrm>
        </p:spPr>
      </p:pic>
    </p:spTree>
    <p:extLst>
      <p:ext uri="{BB962C8B-B14F-4D97-AF65-F5344CB8AC3E}">
        <p14:creationId xmlns:p14="http://schemas.microsoft.com/office/powerpoint/2010/main" val="381342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文鼎中特黑</vt:lpstr>
      <vt:lpstr>文鼎超黑</vt:lpstr>
      <vt:lpstr>新細明體</vt:lpstr>
      <vt:lpstr>Arial</vt:lpstr>
      <vt:lpstr>Calibri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2022-12-12T05:57:43Z</dcterms:created>
  <dcterms:modified xsi:type="dcterms:W3CDTF">2022-12-19T06:14:10Z</dcterms:modified>
</cp:coreProperties>
</file>