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6FE8AA-0DED-4ED1-8820-20C102D825D0}" type="doc">
      <dgm:prSet loTypeId="urn:microsoft.com/office/officeart/2005/8/layout/hList7" loCatId="pictur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FEE2185F-2EA1-418E-BBD2-50C28D0F2F19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A45B05D-F003-4AD5-8C44-155B9FD2B8A9}" type="parTrans" cxnId="{E934FC46-8117-43CE-8D75-C7DEFF55FA4B}">
      <dgm:prSet/>
      <dgm:spPr/>
      <dgm:t>
        <a:bodyPr/>
        <a:lstStyle/>
        <a:p>
          <a:endParaRPr lang="zh-TW" altLang="en-US"/>
        </a:p>
      </dgm:t>
    </dgm:pt>
    <dgm:pt modelId="{DA05A68B-9CB9-41F0-B9C4-6D9DA2BDB354}" type="sibTrans" cxnId="{E934FC46-8117-43CE-8D75-C7DEFF55FA4B}">
      <dgm:prSet/>
      <dgm:spPr/>
      <dgm:t>
        <a:bodyPr/>
        <a:lstStyle/>
        <a:p>
          <a:endParaRPr lang="zh-TW" altLang="en-US"/>
        </a:p>
      </dgm:t>
    </dgm:pt>
    <dgm:pt modelId="{D66435FE-7E60-4994-8BB4-2E2927470656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F086205-F5E8-44D6-9DBA-4CEABE3813E3}" type="parTrans" cxnId="{3DB05231-A16F-43B8-9AEA-84C8273727F1}">
      <dgm:prSet/>
      <dgm:spPr/>
      <dgm:t>
        <a:bodyPr/>
        <a:lstStyle/>
        <a:p>
          <a:endParaRPr lang="zh-TW" altLang="en-US"/>
        </a:p>
      </dgm:t>
    </dgm:pt>
    <dgm:pt modelId="{EB5849E0-F45A-4CD9-9A89-0A73CCBCEA2C}" type="sibTrans" cxnId="{3DB05231-A16F-43B8-9AEA-84C8273727F1}">
      <dgm:prSet/>
      <dgm:spPr/>
      <dgm:t>
        <a:bodyPr/>
        <a:lstStyle/>
        <a:p>
          <a:endParaRPr lang="zh-TW" altLang="en-US"/>
        </a:p>
      </dgm:t>
    </dgm:pt>
    <dgm:pt modelId="{ADCD20E5-6A29-4E02-BA39-F42298D77A1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9A64747-B959-4029-82E9-A15760325571}" type="parTrans" cxnId="{E9FB8E2E-921C-4036-8943-BD52F3668FDF}">
      <dgm:prSet/>
      <dgm:spPr/>
      <dgm:t>
        <a:bodyPr/>
        <a:lstStyle/>
        <a:p>
          <a:endParaRPr lang="zh-TW" altLang="en-US"/>
        </a:p>
      </dgm:t>
    </dgm:pt>
    <dgm:pt modelId="{F46E66D0-BBFC-4B1B-B28B-2482045D4A0E}" type="sibTrans" cxnId="{E9FB8E2E-921C-4036-8943-BD52F3668FDF}">
      <dgm:prSet/>
      <dgm:spPr/>
      <dgm:t>
        <a:bodyPr/>
        <a:lstStyle/>
        <a:p>
          <a:endParaRPr lang="zh-TW" altLang="en-US"/>
        </a:p>
      </dgm:t>
    </dgm:pt>
    <dgm:pt modelId="{0D799E5D-0D74-42DA-95DE-20856B16BBB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8675C9F-F30F-4422-856F-A13612B5FCCB}" type="parTrans" cxnId="{22C9F821-F45C-43E6-B8B0-D865C14D45FE}">
      <dgm:prSet/>
      <dgm:spPr/>
      <dgm:t>
        <a:bodyPr/>
        <a:lstStyle/>
        <a:p>
          <a:endParaRPr lang="zh-TW" altLang="en-US"/>
        </a:p>
      </dgm:t>
    </dgm:pt>
    <dgm:pt modelId="{9E660533-8BE8-4052-B167-8CA43678997E}" type="sibTrans" cxnId="{22C9F821-F45C-43E6-B8B0-D865C14D45FE}">
      <dgm:prSet/>
      <dgm:spPr/>
      <dgm:t>
        <a:bodyPr/>
        <a:lstStyle/>
        <a:p>
          <a:endParaRPr lang="zh-TW" altLang="en-US"/>
        </a:p>
      </dgm:t>
    </dgm:pt>
    <dgm:pt modelId="{5284F6C1-38BE-43C4-903C-0669A21BF2B0}" type="pres">
      <dgm:prSet presAssocID="{D06FE8AA-0DED-4ED1-8820-20C102D825D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2826B58-24B4-4516-B977-A28A72B58D7B}" type="pres">
      <dgm:prSet presAssocID="{D06FE8AA-0DED-4ED1-8820-20C102D825D0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BA3F3E76-D068-4916-853B-99D57A2C7687}" type="pres">
      <dgm:prSet presAssocID="{D06FE8AA-0DED-4ED1-8820-20C102D825D0}" presName="linComp" presStyleCnt="0"/>
      <dgm:spPr/>
      <dgm:t>
        <a:bodyPr/>
        <a:lstStyle/>
        <a:p>
          <a:endParaRPr lang="zh-TW" altLang="en-US"/>
        </a:p>
      </dgm:t>
    </dgm:pt>
    <dgm:pt modelId="{255B9818-26E4-4B2B-A399-90D4D6DA6D48}" type="pres">
      <dgm:prSet presAssocID="{FEE2185F-2EA1-418E-BBD2-50C28D0F2F19}" presName="compNode" presStyleCnt="0"/>
      <dgm:spPr/>
      <dgm:t>
        <a:bodyPr/>
        <a:lstStyle/>
        <a:p>
          <a:endParaRPr lang="zh-TW" altLang="en-US"/>
        </a:p>
      </dgm:t>
    </dgm:pt>
    <dgm:pt modelId="{E71D8750-C3BF-4B7B-B664-8723725B26E0}" type="pres">
      <dgm:prSet presAssocID="{FEE2185F-2EA1-418E-BBD2-50C28D0F2F1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746C14B-1AEF-4CA5-AC27-8C1A370AD7AB}" type="pres">
      <dgm:prSet presAssocID="{FEE2185F-2EA1-418E-BBD2-50C28D0F2F1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662922-66D8-4E68-AA7A-91146F0E98AE}" type="pres">
      <dgm:prSet presAssocID="{FEE2185F-2EA1-418E-BBD2-50C28D0F2F19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00AD803F-8F99-46A3-9A39-47B707C4F45B}" type="pres">
      <dgm:prSet presAssocID="{FEE2185F-2EA1-418E-BBD2-50C28D0F2F19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DD15625-E049-4D01-B29D-B6E1FB60A5B3}" type="pres">
      <dgm:prSet presAssocID="{DA05A68B-9CB9-41F0-B9C4-6D9DA2BDB35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64474A1-BF9B-4514-BB76-F7F57B828E22}" type="pres">
      <dgm:prSet presAssocID="{D66435FE-7E60-4994-8BB4-2E2927470656}" presName="compNode" presStyleCnt="0"/>
      <dgm:spPr/>
      <dgm:t>
        <a:bodyPr/>
        <a:lstStyle/>
        <a:p>
          <a:endParaRPr lang="zh-TW" altLang="en-US"/>
        </a:p>
      </dgm:t>
    </dgm:pt>
    <dgm:pt modelId="{B7D63C02-EF93-4238-A825-FC86112016E9}" type="pres">
      <dgm:prSet presAssocID="{D66435FE-7E60-4994-8BB4-2E2927470656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1D38EE5-7167-4339-B532-8266BB91A201}" type="pres">
      <dgm:prSet presAssocID="{D66435FE-7E60-4994-8BB4-2E2927470656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1FBB3C-4B1B-4E2A-A340-61C5DE31C047}" type="pres">
      <dgm:prSet presAssocID="{D66435FE-7E60-4994-8BB4-2E2927470656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5D580573-000B-41C4-940E-0A400A27D5BE}" type="pres">
      <dgm:prSet presAssocID="{D66435FE-7E60-4994-8BB4-2E2927470656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424B29E-D8DE-4F6A-A279-11DA0D1EC651}" type="pres">
      <dgm:prSet presAssocID="{EB5849E0-F45A-4CD9-9A89-0A73CCBCEA2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36D4486-B48C-49F7-8898-D39133A9AEA4}" type="pres">
      <dgm:prSet presAssocID="{ADCD20E5-6A29-4E02-BA39-F42298D77A17}" presName="compNode" presStyleCnt="0"/>
      <dgm:spPr/>
      <dgm:t>
        <a:bodyPr/>
        <a:lstStyle/>
        <a:p>
          <a:endParaRPr lang="zh-TW" altLang="en-US"/>
        </a:p>
      </dgm:t>
    </dgm:pt>
    <dgm:pt modelId="{D10F6B71-D325-4A41-9C14-90EA9CC215D8}" type="pres">
      <dgm:prSet presAssocID="{ADCD20E5-6A29-4E02-BA39-F42298D77A1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729204A-0DB9-40D3-8191-DC8B8D8879C2}" type="pres">
      <dgm:prSet presAssocID="{ADCD20E5-6A29-4E02-BA39-F42298D77A1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9FE2A2-D9EB-4987-8F47-A9EDE6FB01F8}" type="pres">
      <dgm:prSet presAssocID="{ADCD20E5-6A29-4E02-BA39-F42298D77A17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39713F9D-F9B6-4DF0-8E3B-0866B0946646}" type="pres">
      <dgm:prSet presAssocID="{ADCD20E5-6A29-4E02-BA39-F42298D77A1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82D1CE8-8B5E-4466-9750-D943E7433C86}" type="pres">
      <dgm:prSet presAssocID="{F46E66D0-BBFC-4B1B-B28B-2482045D4A0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1ECEA44-26BA-4691-9EF2-84E02D75D4A9}" type="pres">
      <dgm:prSet presAssocID="{0D799E5D-0D74-42DA-95DE-20856B16BBB3}" presName="compNode" presStyleCnt="0"/>
      <dgm:spPr/>
      <dgm:t>
        <a:bodyPr/>
        <a:lstStyle/>
        <a:p>
          <a:endParaRPr lang="zh-TW" altLang="en-US"/>
        </a:p>
      </dgm:t>
    </dgm:pt>
    <dgm:pt modelId="{977C6E68-5833-4E91-8E0B-57B81C9222D0}" type="pres">
      <dgm:prSet presAssocID="{0D799E5D-0D74-42DA-95DE-20856B16BBB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7AB80A6-FBB8-4671-A1AA-C070EDF1DCCE}" type="pres">
      <dgm:prSet presAssocID="{0D799E5D-0D74-42DA-95DE-20856B16BBB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305D53-F412-4E07-812B-705E6B46024C}" type="pres">
      <dgm:prSet presAssocID="{0D799E5D-0D74-42DA-95DE-20856B16BBB3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C93FF77B-356F-4945-8F31-1AB3583F9C77}" type="pres">
      <dgm:prSet presAssocID="{0D799E5D-0D74-42DA-95DE-20856B16BBB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2C9F821-F45C-43E6-B8B0-D865C14D45FE}" srcId="{D06FE8AA-0DED-4ED1-8820-20C102D825D0}" destId="{0D799E5D-0D74-42DA-95DE-20856B16BBB3}" srcOrd="3" destOrd="0" parTransId="{78675C9F-F30F-4422-856F-A13612B5FCCB}" sibTransId="{9E660533-8BE8-4052-B167-8CA43678997E}"/>
    <dgm:cxn modelId="{D909CB53-D297-4EEF-9F3D-037416B94F3B}" type="presOf" srcId="{D06FE8AA-0DED-4ED1-8820-20C102D825D0}" destId="{5284F6C1-38BE-43C4-903C-0669A21BF2B0}" srcOrd="0" destOrd="0" presId="urn:microsoft.com/office/officeart/2005/8/layout/hList7"/>
    <dgm:cxn modelId="{E934FC46-8117-43CE-8D75-C7DEFF55FA4B}" srcId="{D06FE8AA-0DED-4ED1-8820-20C102D825D0}" destId="{FEE2185F-2EA1-418E-BBD2-50C28D0F2F19}" srcOrd="0" destOrd="0" parTransId="{DA45B05D-F003-4AD5-8C44-155B9FD2B8A9}" sibTransId="{DA05A68B-9CB9-41F0-B9C4-6D9DA2BDB354}"/>
    <dgm:cxn modelId="{1AEB8D89-7AAC-4127-BBC4-724D4F68BE65}" type="presOf" srcId="{FEE2185F-2EA1-418E-BBD2-50C28D0F2F19}" destId="{F746C14B-1AEF-4CA5-AC27-8C1A370AD7AB}" srcOrd="1" destOrd="0" presId="urn:microsoft.com/office/officeart/2005/8/layout/hList7"/>
    <dgm:cxn modelId="{78285749-6035-4471-8DBB-99962654E0B4}" type="presOf" srcId="{ADCD20E5-6A29-4E02-BA39-F42298D77A17}" destId="{2729204A-0DB9-40D3-8191-DC8B8D8879C2}" srcOrd="1" destOrd="0" presId="urn:microsoft.com/office/officeart/2005/8/layout/hList7"/>
    <dgm:cxn modelId="{3B260BBB-976A-4783-8049-A732164573CC}" type="presOf" srcId="{D66435FE-7E60-4994-8BB4-2E2927470656}" destId="{61D38EE5-7167-4339-B532-8266BB91A201}" srcOrd="1" destOrd="0" presId="urn:microsoft.com/office/officeart/2005/8/layout/hList7"/>
    <dgm:cxn modelId="{60630BAE-DE91-4E7F-A17B-68CAB1294649}" type="presOf" srcId="{EB5849E0-F45A-4CD9-9A89-0A73CCBCEA2C}" destId="{1424B29E-D8DE-4F6A-A279-11DA0D1EC651}" srcOrd="0" destOrd="0" presId="urn:microsoft.com/office/officeart/2005/8/layout/hList7"/>
    <dgm:cxn modelId="{0DAD436E-2030-4D8B-BDBD-06F8C4DC3EB4}" type="presOf" srcId="{F46E66D0-BBFC-4B1B-B28B-2482045D4A0E}" destId="{C82D1CE8-8B5E-4466-9750-D943E7433C86}" srcOrd="0" destOrd="0" presId="urn:microsoft.com/office/officeart/2005/8/layout/hList7"/>
    <dgm:cxn modelId="{E405C367-B1DB-4A4C-B8E1-014E9D751DFD}" type="presOf" srcId="{ADCD20E5-6A29-4E02-BA39-F42298D77A17}" destId="{D10F6B71-D325-4A41-9C14-90EA9CC215D8}" srcOrd="0" destOrd="0" presId="urn:microsoft.com/office/officeart/2005/8/layout/hList7"/>
    <dgm:cxn modelId="{E9FB8E2E-921C-4036-8943-BD52F3668FDF}" srcId="{D06FE8AA-0DED-4ED1-8820-20C102D825D0}" destId="{ADCD20E5-6A29-4E02-BA39-F42298D77A17}" srcOrd="2" destOrd="0" parTransId="{69A64747-B959-4029-82E9-A15760325571}" sibTransId="{F46E66D0-BBFC-4B1B-B28B-2482045D4A0E}"/>
    <dgm:cxn modelId="{EEC0140B-9F0B-4C33-9D72-4E93452CC685}" type="presOf" srcId="{0D799E5D-0D74-42DA-95DE-20856B16BBB3}" destId="{977C6E68-5833-4E91-8E0B-57B81C9222D0}" srcOrd="0" destOrd="0" presId="urn:microsoft.com/office/officeart/2005/8/layout/hList7"/>
    <dgm:cxn modelId="{177B3DB6-8128-49FB-B4C2-96CFCD9F862F}" type="presOf" srcId="{DA05A68B-9CB9-41F0-B9C4-6D9DA2BDB354}" destId="{4DD15625-E049-4D01-B29D-B6E1FB60A5B3}" srcOrd="0" destOrd="0" presId="urn:microsoft.com/office/officeart/2005/8/layout/hList7"/>
    <dgm:cxn modelId="{D76685C5-B262-4F02-9B28-7DED7D265452}" type="presOf" srcId="{D66435FE-7E60-4994-8BB4-2E2927470656}" destId="{B7D63C02-EF93-4238-A825-FC86112016E9}" srcOrd="0" destOrd="0" presId="urn:microsoft.com/office/officeart/2005/8/layout/hList7"/>
    <dgm:cxn modelId="{74D536D4-3569-40BD-B6E5-6103BF0B7930}" type="presOf" srcId="{FEE2185F-2EA1-418E-BBD2-50C28D0F2F19}" destId="{E71D8750-C3BF-4B7B-B664-8723725B26E0}" srcOrd="0" destOrd="0" presId="urn:microsoft.com/office/officeart/2005/8/layout/hList7"/>
    <dgm:cxn modelId="{313B3B58-E774-47FB-8F90-8AFDFC1580E1}" type="presOf" srcId="{0D799E5D-0D74-42DA-95DE-20856B16BBB3}" destId="{47AB80A6-FBB8-4671-A1AA-C070EDF1DCCE}" srcOrd="1" destOrd="0" presId="urn:microsoft.com/office/officeart/2005/8/layout/hList7"/>
    <dgm:cxn modelId="{3DB05231-A16F-43B8-9AEA-84C8273727F1}" srcId="{D06FE8AA-0DED-4ED1-8820-20C102D825D0}" destId="{D66435FE-7E60-4994-8BB4-2E2927470656}" srcOrd="1" destOrd="0" parTransId="{DF086205-F5E8-44D6-9DBA-4CEABE3813E3}" sibTransId="{EB5849E0-F45A-4CD9-9A89-0A73CCBCEA2C}"/>
    <dgm:cxn modelId="{31BBDA6C-7762-42FA-9E7A-9ECB629B4107}" type="presParOf" srcId="{5284F6C1-38BE-43C4-903C-0669A21BF2B0}" destId="{32826B58-24B4-4516-B977-A28A72B58D7B}" srcOrd="0" destOrd="0" presId="urn:microsoft.com/office/officeart/2005/8/layout/hList7"/>
    <dgm:cxn modelId="{A6921BFF-D378-4CE5-A62B-6B6F48CACB4D}" type="presParOf" srcId="{5284F6C1-38BE-43C4-903C-0669A21BF2B0}" destId="{BA3F3E76-D068-4916-853B-99D57A2C7687}" srcOrd="1" destOrd="0" presId="urn:microsoft.com/office/officeart/2005/8/layout/hList7"/>
    <dgm:cxn modelId="{2D04A409-6423-4D84-86D1-ECBA93A482EB}" type="presParOf" srcId="{BA3F3E76-D068-4916-853B-99D57A2C7687}" destId="{255B9818-26E4-4B2B-A399-90D4D6DA6D48}" srcOrd="0" destOrd="0" presId="urn:microsoft.com/office/officeart/2005/8/layout/hList7"/>
    <dgm:cxn modelId="{48C2AE8F-6E97-49AA-B574-F56450DAAD7D}" type="presParOf" srcId="{255B9818-26E4-4B2B-A399-90D4D6DA6D48}" destId="{E71D8750-C3BF-4B7B-B664-8723725B26E0}" srcOrd="0" destOrd="0" presId="urn:microsoft.com/office/officeart/2005/8/layout/hList7"/>
    <dgm:cxn modelId="{A2A251E4-7D17-4672-B163-44686AE6683B}" type="presParOf" srcId="{255B9818-26E4-4B2B-A399-90D4D6DA6D48}" destId="{F746C14B-1AEF-4CA5-AC27-8C1A370AD7AB}" srcOrd="1" destOrd="0" presId="urn:microsoft.com/office/officeart/2005/8/layout/hList7"/>
    <dgm:cxn modelId="{DA01106D-E8E7-456A-B664-2A354560055F}" type="presParOf" srcId="{255B9818-26E4-4B2B-A399-90D4D6DA6D48}" destId="{0E662922-66D8-4E68-AA7A-91146F0E98AE}" srcOrd="2" destOrd="0" presId="urn:microsoft.com/office/officeart/2005/8/layout/hList7"/>
    <dgm:cxn modelId="{F0848086-B416-4302-B845-F6AD2738A005}" type="presParOf" srcId="{255B9818-26E4-4B2B-A399-90D4D6DA6D48}" destId="{00AD803F-8F99-46A3-9A39-47B707C4F45B}" srcOrd="3" destOrd="0" presId="urn:microsoft.com/office/officeart/2005/8/layout/hList7"/>
    <dgm:cxn modelId="{760FA6FD-0935-4AF0-9318-7C6AD39A4442}" type="presParOf" srcId="{BA3F3E76-D068-4916-853B-99D57A2C7687}" destId="{4DD15625-E049-4D01-B29D-B6E1FB60A5B3}" srcOrd="1" destOrd="0" presId="urn:microsoft.com/office/officeart/2005/8/layout/hList7"/>
    <dgm:cxn modelId="{440CAEAE-CFF6-46C6-9518-3E4D2501A101}" type="presParOf" srcId="{BA3F3E76-D068-4916-853B-99D57A2C7687}" destId="{264474A1-BF9B-4514-BB76-F7F57B828E22}" srcOrd="2" destOrd="0" presId="urn:microsoft.com/office/officeart/2005/8/layout/hList7"/>
    <dgm:cxn modelId="{E6E4FDDF-C31D-4C99-939A-4E0D7D803B00}" type="presParOf" srcId="{264474A1-BF9B-4514-BB76-F7F57B828E22}" destId="{B7D63C02-EF93-4238-A825-FC86112016E9}" srcOrd="0" destOrd="0" presId="urn:microsoft.com/office/officeart/2005/8/layout/hList7"/>
    <dgm:cxn modelId="{3425F603-324D-4900-9BC6-CFD8C833CDC3}" type="presParOf" srcId="{264474A1-BF9B-4514-BB76-F7F57B828E22}" destId="{61D38EE5-7167-4339-B532-8266BB91A201}" srcOrd="1" destOrd="0" presId="urn:microsoft.com/office/officeart/2005/8/layout/hList7"/>
    <dgm:cxn modelId="{5FEE3545-6F71-4CE2-8300-E8B9F7EE1DCE}" type="presParOf" srcId="{264474A1-BF9B-4514-BB76-F7F57B828E22}" destId="{491FBB3C-4B1B-4E2A-A340-61C5DE31C047}" srcOrd="2" destOrd="0" presId="urn:microsoft.com/office/officeart/2005/8/layout/hList7"/>
    <dgm:cxn modelId="{D403D3D5-09E8-4ED5-A784-9183999690ED}" type="presParOf" srcId="{264474A1-BF9B-4514-BB76-F7F57B828E22}" destId="{5D580573-000B-41C4-940E-0A400A27D5BE}" srcOrd="3" destOrd="0" presId="urn:microsoft.com/office/officeart/2005/8/layout/hList7"/>
    <dgm:cxn modelId="{BFB15586-A906-4181-BA65-3C71319E95BD}" type="presParOf" srcId="{BA3F3E76-D068-4916-853B-99D57A2C7687}" destId="{1424B29E-D8DE-4F6A-A279-11DA0D1EC651}" srcOrd="3" destOrd="0" presId="urn:microsoft.com/office/officeart/2005/8/layout/hList7"/>
    <dgm:cxn modelId="{C0E7B635-64C4-4BE5-B7EC-D01517EBBEBC}" type="presParOf" srcId="{BA3F3E76-D068-4916-853B-99D57A2C7687}" destId="{636D4486-B48C-49F7-8898-D39133A9AEA4}" srcOrd="4" destOrd="0" presId="urn:microsoft.com/office/officeart/2005/8/layout/hList7"/>
    <dgm:cxn modelId="{A3DE2004-15C9-4C19-B5C2-468A3D61BDBC}" type="presParOf" srcId="{636D4486-B48C-49F7-8898-D39133A9AEA4}" destId="{D10F6B71-D325-4A41-9C14-90EA9CC215D8}" srcOrd="0" destOrd="0" presId="urn:microsoft.com/office/officeart/2005/8/layout/hList7"/>
    <dgm:cxn modelId="{D5FBA265-875C-4884-9341-1BFB48ACAF9D}" type="presParOf" srcId="{636D4486-B48C-49F7-8898-D39133A9AEA4}" destId="{2729204A-0DB9-40D3-8191-DC8B8D8879C2}" srcOrd="1" destOrd="0" presId="urn:microsoft.com/office/officeart/2005/8/layout/hList7"/>
    <dgm:cxn modelId="{35D57CF5-7374-4474-B12E-574BCD3DEE12}" type="presParOf" srcId="{636D4486-B48C-49F7-8898-D39133A9AEA4}" destId="{339FE2A2-D9EB-4987-8F47-A9EDE6FB01F8}" srcOrd="2" destOrd="0" presId="urn:microsoft.com/office/officeart/2005/8/layout/hList7"/>
    <dgm:cxn modelId="{0C0BA82B-A6C6-40E3-B3E3-EE47954ECB9F}" type="presParOf" srcId="{636D4486-B48C-49F7-8898-D39133A9AEA4}" destId="{39713F9D-F9B6-4DF0-8E3B-0866B0946646}" srcOrd="3" destOrd="0" presId="urn:microsoft.com/office/officeart/2005/8/layout/hList7"/>
    <dgm:cxn modelId="{B8D5C347-5CBB-4F19-9C3C-604245CBFD0A}" type="presParOf" srcId="{BA3F3E76-D068-4916-853B-99D57A2C7687}" destId="{C82D1CE8-8B5E-4466-9750-D943E7433C86}" srcOrd="5" destOrd="0" presId="urn:microsoft.com/office/officeart/2005/8/layout/hList7"/>
    <dgm:cxn modelId="{EB0DE84B-3DB8-4DBF-8FA2-527C5AACC104}" type="presParOf" srcId="{BA3F3E76-D068-4916-853B-99D57A2C7687}" destId="{D1ECEA44-26BA-4691-9EF2-84E02D75D4A9}" srcOrd="6" destOrd="0" presId="urn:microsoft.com/office/officeart/2005/8/layout/hList7"/>
    <dgm:cxn modelId="{C3C2AC25-89AC-4818-9A2E-71B6E87E49F2}" type="presParOf" srcId="{D1ECEA44-26BA-4691-9EF2-84E02D75D4A9}" destId="{977C6E68-5833-4E91-8E0B-57B81C9222D0}" srcOrd="0" destOrd="0" presId="urn:microsoft.com/office/officeart/2005/8/layout/hList7"/>
    <dgm:cxn modelId="{41741124-E7C4-4314-AC5F-01ABBDBA3FE9}" type="presParOf" srcId="{D1ECEA44-26BA-4691-9EF2-84E02D75D4A9}" destId="{47AB80A6-FBB8-4671-A1AA-C070EDF1DCCE}" srcOrd="1" destOrd="0" presId="urn:microsoft.com/office/officeart/2005/8/layout/hList7"/>
    <dgm:cxn modelId="{02403D42-4F9A-4C74-88AB-113C84A592AC}" type="presParOf" srcId="{D1ECEA44-26BA-4691-9EF2-84E02D75D4A9}" destId="{7F305D53-F412-4E07-812B-705E6B46024C}" srcOrd="2" destOrd="0" presId="urn:microsoft.com/office/officeart/2005/8/layout/hList7"/>
    <dgm:cxn modelId="{F4B633C3-7722-4199-BD8F-69E71208EAF2}" type="presParOf" srcId="{D1ECEA44-26BA-4691-9EF2-84E02D75D4A9}" destId="{C93FF77B-356F-4945-8F31-1AB3583F9C7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46B941-27AD-42D3-BE52-AF774DB1D10C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45A5A47D-8A95-4355-9451-7E9648DEF8E8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BE3C42D3-AC3C-4E33-BFCA-A4787F58652F}" type="parTrans" cxnId="{DF81F11C-B484-42EE-B4AC-620B4FE78AE2}">
      <dgm:prSet/>
      <dgm:spPr/>
      <dgm:t>
        <a:bodyPr/>
        <a:lstStyle/>
        <a:p>
          <a:endParaRPr lang="zh-TW" altLang="en-US"/>
        </a:p>
      </dgm:t>
    </dgm:pt>
    <dgm:pt modelId="{504CF6DB-EBD1-4801-8269-75F4AC38835B}" type="sibTrans" cxnId="{DF81F11C-B484-42EE-B4AC-620B4FE78AE2}">
      <dgm:prSet/>
      <dgm:spPr/>
      <dgm:t>
        <a:bodyPr/>
        <a:lstStyle/>
        <a:p>
          <a:endParaRPr lang="zh-TW" altLang="en-US"/>
        </a:p>
      </dgm:t>
    </dgm:pt>
    <dgm:pt modelId="{384F66D6-6E3A-4745-B6EC-A8BFD69AEEE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6AE17E83-6974-4CE6-ADE7-8CFC8D15D9C9}" type="parTrans" cxnId="{B91B15D8-C154-4B6D-8A6E-C114EFF790EF}">
      <dgm:prSet/>
      <dgm:spPr/>
      <dgm:t>
        <a:bodyPr/>
        <a:lstStyle/>
        <a:p>
          <a:endParaRPr lang="zh-TW" altLang="en-US"/>
        </a:p>
      </dgm:t>
    </dgm:pt>
    <dgm:pt modelId="{4DAA7AE2-68F7-4A84-B31E-FE05556EAD73}" type="sibTrans" cxnId="{B91B15D8-C154-4B6D-8A6E-C114EFF790EF}">
      <dgm:prSet/>
      <dgm:spPr/>
      <dgm:t>
        <a:bodyPr/>
        <a:lstStyle/>
        <a:p>
          <a:endParaRPr lang="zh-TW" altLang="en-US"/>
        </a:p>
      </dgm:t>
    </dgm:pt>
    <dgm:pt modelId="{3F69230D-5C99-46B9-8BF2-87B7EA3F5200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5D00571B-EFF7-4AFA-992A-1E412F02E803}" type="parTrans" cxnId="{E8DD4EA1-299C-4FF6-B42E-9E6C0BE38E7C}">
      <dgm:prSet/>
      <dgm:spPr/>
      <dgm:t>
        <a:bodyPr/>
        <a:lstStyle/>
        <a:p>
          <a:endParaRPr lang="zh-TW" altLang="en-US"/>
        </a:p>
      </dgm:t>
    </dgm:pt>
    <dgm:pt modelId="{AA622148-859D-4FFB-994D-18A332AB394A}" type="sibTrans" cxnId="{E8DD4EA1-299C-4FF6-B42E-9E6C0BE38E7C}">
      <dgm:prSet/>
      <dgm:spPr/>
      <dgm:t>
        <a:bodyPr/>
        <a:lstStyle/>
        <a:p>
          <a:endParaRPr lang="zh-TW" altLang="en-US"/>
        </a:p>
      </dgm:t>
    </dgm:pt>
    <dgm:pt modelId="{C6A396A9-1AD8-4193-985E-99DECB0C2795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EC088725-9E10-4C21-BB0B-63AEB90081DC}" type="parTrans" cxnId="{533F96CF-BCAD-4895-AC4E-21C27981E96D}">
      <dgm:prSet/>
      <dgm:spPr/>
      <dgm:t>
        <a:bodyPr/>
        <a:lstStyle/>
        <a:p>
          <a:endParaRPr lang="zh-TW" altLang="en-US"/>
        </a:p>
      </dgm:t>
    </dgm:pt>
    <dgm:pt modelId="{F78B2E47-FAF9-4580-8EFA-37009DEA633F}" type="sibTrans" cxnId="{533F96CF-BCAD-4895-AC4E-21C27981E96D}">
      <dgm:prSet/>
      <dgm:spPr/>
      <dgm:t>
        <a:bodyPr/>
        <a:lstStyle/>
        <a:p>
          <a:endParaRPr lang="zh-TW" altLang="en-US"/>
        </a:p>
      </dgm:t>
    </dgm:pt>
    <dgm:pt modelId="{A17AA7C6-4999-4ED8-AD7A-8E032DD98142}" type="pres">
      <dgm:prSet presAssocID="{5246B941-27AD-42D3-BE52-AF774DB1D10C}" presName="rootNode" presStyleCnt="0">
        <dgm:presLayoutVars>
          <dgm:chMax/>
          <dgm:chPref/>
          <dgm:dir/>
          <dgm:animLvl val="lvl"/>
        </dgm:presLayoutVars>
      </dgm:prSet>
      <dgm:spPr/>
    </dgm:pt>
    <dgm:pt modelId="{48BE3F39-2A33-4DA9-9C68-099B9CF2BB36}" type="pres">
      <dgm:prSet presAssocID="{45A5A47D-8A95-4355-9451-7E9648DEF8E8}" presName="composite" presStyleCnt="0"/>
      <dgm:spPr/>
    </dgm:pt>
    <dgm:pt modelId="{FA31C79D-E732-426A-83E2-CA426E98B0BC}" type="pres">
      <dgm:prSet presAssocID="{45A5A47D-8A95-4355-9451-7E9648DEF8E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14AEED55-CB76-4755-809C-259346DC2E6D}" type="pres">
      <dgm:prSet presAssocID="{45A5A47D-8A95-4355-9451-7E9648DEF8E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F410114-A58D-4B04-A596-67FB10E9EDD6}" type="pres">
      <dgm:prSet presAssocID="{45A5A47D-8A95-4355-9451-7E9648DEF8E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88529185-99F5-468A-96CE-AF95CED8252C}" type="pres">
      <dgm:prSet presAssocID="{504CF6DB-EBD1-4801-8269-75F4AC38835B}" presName="sibTrans" presStyleCnt="0"/>
      <dgm:spPr/>
    </dgm:pt>
    <dgm:pt modelId="{AC302E98-C3F6-46FD-B8D3-5A353181F8E1}" type="pres">
      <dgm:prSet presAssocID="{3F69230D-5C99-46B9-8BF2-87B7EA3F5200}" presName="composite" presStyleCnt="0"/>
      <dgm:spPr/>
    </dgm:pt>
    <dgm:pt modelId="{5AFE058F-F773-413A-AF2E-5E2E424F683A}" type="pres">
      <dgm:prSet presAssocID="{3F69230D-5C99-46B9-8BF2-87B7EA3F520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D4D5DC0-E1E5-4A82-8C1D-4A08944B25ED}" type="pres">
      <dgm:prSet presAssocID="{3F69230D-5C99-46B9-8BF2-87B7EA3F520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48D1B66-B8C8-4E04-847B-EE60E79CDC61}" type="pres">
      <dgm:prSet presAssocID="{3F69230D-5C99-46B9-8BF2-87B7EA3F520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8DD4EA1-299C-4FF6-B42E-9E6C0BE38E7C}" srcId="{5246B941-27AD-42D3-BE52-AF774DB1D10C}" destId="{3F69230D-5C99-46B9-8BF2-87B7EA3F5200}" srcOrd="1" destOrd="0" parTransId="{5D00571B-EFF7-4AFA-992A-1E412F02E803}" sibTransId="{AA622148-859D-4FFB-994D-18A332AB394A}"/>
    <dgm:cxn modelId="{DD1EA5BF-4AF7-4B78-AF8E-A2C44FF54F6B}" type="presOf" srcId="{384F66D6-6E3A-4745-B6EC-A8BFD69AEEEA}" destId="{8F410114-A58D-4B04-A596-67FB10E9EDD6}" srcOrd="0" destOrd="0" presId="urn:microsoft.com/office/officeart/2008/layout/TitledPictureBlocks"/>
    <dgm:cxn modelId="{053E4B8D-0825-4C76-A667-2AA587C6BB7B}" type="presOf" srcId="{3F69230D-5C99-46B9-8BF2-87B7EA3F5200}" destId="{5AFE058F-F773-413A-AF2E-5E2E424F683A}" srcOrd="0" destOrd="0" presId="urn:microsoft.com/office/officeart/2008/layout/TitledPictureBlocks"/>
    <dgm:cxn modelId="{D7F1CCF8-644F-4BAA-8070-22FBC13DE9BE}" type="presOf" srcId="{5246B941-27AD-42D3-BE52-AF774DB1D10C}" destId="{A17AA7C6-4999-4ED8-AD7A-8E032DD98142}" srcOrd="0" destOrd="0" presId="urn:microsoft.com/office/officeart/2008/layout/TitledPictureBlocks"/>
    <dgm:cxn modelId="{DE221A71-C0BC-42CE-9AAF-389B5D1DFF9D}" type="presOf" srcId="{45A5A47D-8A95-4355-9451-7E9648DEF8E8}" destId="{FA31C79D-E732-426A-83E2-CA426E98B0BC}" srcOrd="0" destOrd="0" presId="urn:microsoft.com/office/officeart/2008/layout/TitledPictureBlocks"/>
    <dgm:cxn modelId="{533F96CF-BCAD-4895-AC4E-21C27981E96D}" srcId="{3F69230D-5C99-46B9-8BF2-87B7EA3F5200}" destId="{C6A396A9-1AD8-4193-985E-99DECB0C2795}" srcOrd="0" destOrd="0" parTransId="{EC088725-9E10-4C21-BB0B-63AEB90081DC}" sibTransId="{F78B2E47-FAF9-4580-8EFA-37009DEA633F}"/>
    <dgm:cxn modelId="{B91B15D8-C154-4B6D-8A6E-C114EFF790EF}" srcId="{45A5A47D-8A95-4355-9451-7E9648DEF8E8}" destId="{384F66D6-6E3A-4745-B6EC-A8BFD69AEEEA}" srcOrd="0" destOrd="0" parTransId="{6AE17E83-6974-4CE6-ADE7-8CFC8D15D9C9}" sibTransId="{4DAA7AE2-68F7-4A84-B31E-FE05556EAD73}"/>
    <dgm:cxn modelId="{DF81F11C-B484-42EE-B4AC-620B4FE78AE2}" srcId="{5246B941-27AD-42D3-BE52-AF774DB1D10C}" destId="{45A5A47D-8A95-4355-9451-7E9648DEF8E8}" srcOrd="0" destOrd="0" parTransId="{BE3C42D3-AC3C-4E33-BFCA-A4787F58652F}" sibTransId="{504CF6DB-EBD1-4801-8269-75F4AC38835B}"/>
    <dgm:cxn modelId="{CE3F446A-9B0D-4D26-BBC8-02B4F98CA63F}" type="presOf" srcId="{C6A396A9-1AD8-4193-985E-99DECB0C2795}" destId="{848D1B66-B8C8-4E04-847B-EE60E79CDC61}" srcOrd="0" destOrd="0" presId="urn:microsoft.com/office/officeart/2008/layout/TitledPictureBlocks"/>
    <dgm:cxn modelId="{4B55D42F-B49B-446A-A022-36F0B0646ECB}" type="presParOf" srcId="{A17AA7C6-4999-4ED8-AD7A-8E032DD98142}" destId="{48BE3F39-2A33-4DA9-9C68-099B9CF2BB36}" srcOrd="0" destOrd="0" presId="urn:microsoft.com/office/officeart/2008/layout/TitledPictureBlocks"/>
    <dgm:cxn modelId="{94004830-318A-4FD8-86E1-76F963140A9A}" type="presParOf" srcId="{48BE3F39-2A33-4DA9-9C68-099B9CF2BB36}" destId="{FA31C79D-E732-426A-83E2-CA426E98B0BC}" srcOrd="0" destOrd="0" presId="urn:microsoft.com/office/officeart/2008/layout/TitledPictureBlocks"/>
    <dgm:cxn modelId="{3BC5CD13-9C7E-4A5E-94BA-C0D5ECCFC316}" type="presParOf" srcId="{48BE3F39-2A33-4DA9-9C68-099B9CF2BB36}" destId="{14AEED55-CB76-4755-809C-259346DC2E6D}" srcOrd="1" destOrd="0" presId="urn:microsoft.com/office/officeart/2008/layout/TitledPictureBlocks"/>
    <dgm:cxn modelId="{40CD4B56-4B44-4AED-8D60-11E5FF264A72}" type="presParOf" srcId="{48BE3F39-2A33-4DA9-9C68-099B9CF2BB36}" destId="{8F410114-A58D-4B04-A596-67FB10E9EDD6}" srcOrd="2" destOrd="0" presId="urn:microsoft.com/office/officeart/2008/layout/TitledPictureBlocks"/>
    <dgm:cxn modelId="{5B7F3EAD-13D9-43CD-AA55-C25D97448164}" type="presParOf" srcId="{A17AA7C6-4999-4ED8-AD7A-8E032DD98142}" destId="{88529185-99F5-468A-96CE-AF95CED8252C}" srcOrd="1" destOrd="0" presId="urn:microsoft.com/office/officeart/2008/layout/TitledPictureBlocks"/>
    <dgm:cxn modelId="{C78A5303-8171-44E2-966D-4321BC46F779}" type="presParOf" srcId="{A17AA7C6-4999-4ED8-AD7A-8E032DD98142}" destId="{AC302E98-C3F6-46FD-B8D3-5A353181F8E1}" srcOrd="2" destOrd="0" presId="urn:microsoft.com/office/officeart/2008/layout/TitledPictureBlocks"/>
    <dgm:cxn modelId="{A15E098D-717C-470A-87A6-B55A7ED67C9A}" type="presParOf" srcId="{AC302E98-C3F6-46FD-B8D3-5A353181F8E1}" destId="{5AFE058F-F773-413A-AF2E-5E2E424F683A}" srcOrd="0" destOrd="0" presId="urn:microsoft.com/office/officeart/2008/layout/TitledPictureBlocks"/>
    <dgm:cxn modelId="{357E9DC6-667A-4B51-8B1B-D3BF4AEC92A8}" type="presParOf" srcId="{AC302E98-C3F6-46FD-B8D3-5A353181F8E1}" destId="{BD4D5DC0-E1E5-4A82-8C1D-4A08944B25ED}" srcOrd="1" destOrd="0" presId="urn:microsoft.com/office/officeart/2008/layout/TitledPictureBlocks"/>
    <dgm:cxn modelId="{FBAE0802-1619-4452-91B9-F71BCF29988F}" type="presParOf" srcId="{AC302E98-C3F6-46FD-B8D3-5A353181F8E1}" destId="{848D1B66-B8C8-4E04-847B-EE60E79CDC6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AB0E17-C631-4B53-95D0-67747EB66AB4}" type="doc">
      <dgm:prSet loTypeId="urn:microsoft.com/office/officeart/2005/8/layout/radial2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6D4514EA-CDC4-4AB2-A5AC-7C125FA6DCAE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E9C14517-3FD7-4930-9B04-7BA8D484B953}" type="parTrans" cxnId="{5E3F4168-41C3-44C7-A38E-292FCD1D8E6C}">
      <dgm:prSet/>
      <dgm:spPr/>
      <dgm:t>
        <a:bodyPr/>
        <a:lstStyle/>
        <a:p>
          <a:endParaRPr lang="zh-TW" altLang="en-US"/>
        </a:p>
      </dgm:t>
    </dgm:pt>
    <dgm:pt modelId="{C094F1D2-A224-4579-AEB0-9D3EC4666B6D}" type="sibTrans" cxnId="{5E3F4168-41C3-44C7-A38E-292FCD1D8E6C}">
      <dgm:prSet/>
      <dgm:spPr/>
      <dgm:t>
        <a:bodyPr/>
        <a:lstStyle/>
        <a:p>
          <a:endParaRPr lang="zh-TW" altLang="en-US"/>
        </a:p>
      </dgm:t>
    </dgm:pt>
    <dgm:pt modelId="{B0F612AB-E17A-4297-AD81-06357AC6CBCC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AC95BE32-CEE5-46C5-9188-DD92655A2CBA}" type="parTrans" cxnId="{0ADA5342-A0D2-45F5-81C8-BC7A1410A24A}">
      <dgm:prSet/>
      <dgm:spPr/>
      <dgm:t>
        <a:bodyPr/>
        <a:lstStyle/>
        <a:p>
          <a:endParaRPr lang="zh-TW" altLang="en-US"/>
        </a:p>
      </dgm:t>
    </dgm:pt>
    <dgm:pt modelId="{C860A2D6-5284-40CF-94D3-24E3B41FBD1D}" type="sibTrans" cxnId="{0ADA5342-A0D2-45F5-81C8-BC7A1410A24A}">
      <dgm:prSet/>
      <dgm:spPr/>
      <dgm:t>
        <a:bodyPr/>
        <a:lstStyle/>
        <a:p>
          <a:endParaRPr lang="zh-TW" altLang="en-US"/>
        </a:p>
      </dgm:t>
    </dgm:pt>
    <dgm:pt modelId="{07A7BB31-5997-4966-A511-ABC042B160DD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3B1F143-CCF6-45BE-AD1A-17EB9B9AF507}" type="parTrans" cxnId="{C6D8AF56-5C6F-400F-B950-479196AA3E45}">
      <dgm:prSet/>
      <dgm:spPr/>
      <dgm:t>
        <a:bodyPr/>
        <a:lstStyle/>
        <a:p>
          <a:endParaRPr lang="zh-TW" altLang="en-US"/>
        </a:p>
      </dgm:t>
    </dgm:pt>
    <dgm:pt modelId="{D3924222-CA59-47F5-828C-E89C038A3B36}" type="sibTrans" cxnId="{C6D8AF56-5C6F-400F-B950-479196AA3E45}">
      <dgm:prSet/>
      <dgm:spPr/>
      <dgm:t>
        <a:bodyPr/>
        <a:lstStyle/>
        <a:p>
          <a:endParaRPr lang="zh-TW" altLang="en-US"/>
        </a:p>
      </dgm:t>
    </dgm:pt>
    <dgm:pt modelId="{D14C6FD2-8A37-432B-BE33-5ABE581883D5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155F63A0-7048-48FF-B237-C204BFFB42B6}" type="parTrans" cxnId="{A34E106B-3AA7-42EA-9B7D-029D65BE9F59}">
      <dgm:prSet/>
      <dgm:spPr/>
      <dgm:t>
        <a:bodyPr/>
        <a:lstStyle/>
        <a:p>
          <a:endParaRPr lang="zh-TW" altLang="en-US"/>
        </a:p>
      </dgm:t>
    </dgm:pt>
    <dgm:pt modelId="{3186122A-86C1-44AB-826E-144620051674}" type="sibTrans" cxnId="{A34E106B-3AA7-42EA-9B7D-029D65BE9F59}">
      <dgm:prSet/>
      <dgm:spPr/>
      <dgm:t>
        <a:bodyPr/>
        <a:lstStyle/>
        <a:p>
          <a:endParaRPr lang="zh-TW" altLang="en-US"/>
        </a:p>
      </dgm:t>
    </dgm:pt>
    <dgm:pt modelId="{B48CD75A-83F0-42E1-A5FF-B023E2747FD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274D7288-B751-4E64-827E-CE597C93F8E4}" type="parTrans" cxnId="{24BC7E4F-575B-4AFD-9EE9-FD8D4F8AA362}">
      <dgm:prSet/>
      <dgm:spPr/>
      <dgm:t>
        <a:bodyPr/>
        <a:lstStyle/>
        <a:p>
          <a:endParaRPr lang="zh-TW" altLang="en-US"/>
        </a:p>
      </dgm:t>
    </dgm:pt>
    <dgm:pt modelId="{35E0F5CC-E9EE-4E94-AF21-0B554C1DB1F1}" type="sibTrans" cxnId="{24BC7E4F-575B-4AFD-9EE9-FD8D4F8AA362}">
      <dgm:prSet/>
      <dgm:spPr/>
      <dgm:t>
        <a:bodyPr/>
        <a:lstStyle/>
        <a:p>
          <a:endParaRPr lang="zh-TW" altLang="en-US"/>
        </a:p>
      </dgm:t>
    </dgm:pt>
    <dgm:pt modelId="{E6CAC67F-6E61-4AFB-B488-107BD57526A4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ADF9F325-C6CC-42DF-ABA3-F2D41C2D31E3}" type="parTrans" cxnId="{266DC305-AEA9-494B-973D-5F2594742C91}">
      <dgm:prSet/>
      <dgm:spPr/>
      <dgm:t>
        <a:bodyPr/>
        <a:lstStyle/>
        <a:p>
          <a:endParaRPr lang="zh-TW" altLang="en-US"/>
        </a:p>
      </dgm:t>
    </dgm:pt>
    <dgm:pt modelId="{2AAC8414-126A-4E12-A31D-89E29C771AB5}" type="sibTrans" cxnId="{266DC305-AEA9-494B-973D-5F2594742C91}">
      <dgm:prSet/>
      <dgm:spPr/>
      <dgm:t>
        <a:bodyPr/>
        <a:lstStyle/>
        <a:p>
          <a:endParaRPr lang="zh-TW" altLang="en-US"/>
        </a:p>
      </dgm:t>
    </dgm:pt>
    <dgm:pt modelId="{C0C10406-5D6C-4920-BA65-DB44E257EF23}" type="pres">
      <dgm:prSet presAssocID="{34AB0E17-C631-4B53-95D0-67747EB66AB4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D66247B-BE0B-4656-9AA7-C86B6C6EC9A6}" type="pres">
      <dgm:prSet presAssocID="{34AB0E17-C631-4B53-95D0-67747EB66AB4}" presName="cycle" presStyleCnt="0"/>
      <dgm:spPr/>
    </dgm:pt>
    <dgm:pt modelId="{66A4FF87-E19D-4761-B394-E3AA66D1D152}" type="pres">
      <dgm:prSet presAssocID="{34AB0E17-C631-4B53-95D0-67747EB66AB4}" presName="centerShape" presStyleCnt="0"/>
      <dgm:spPr/>
    </dgm:pt>
    <dgm:pt modelId="{565F2AAB-B991-4F0D-9644-2A8CB2CBCA14}" type="pres">
      <dgm:prSet presAssocID="{34AB0E17-C631-4B53-95D0-67747EB66AB4}" presName="connSite" presStyleLbl="node1" presStyleIdx="0" presStyleCnt="3"/>
      <dgm:spPr/>
    </dgm:pt>
    <dgm:pt modelId="{CDB4231F-6223-4EE7-97F6-627DE2873F2B}" type="pres">
      <dgm:prSet presAssocID="{34AB0E17-C631-4B53-95D0-67747EB66AB4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62381DC-84F2-47D7-BCD1-2C4673A11C4F}" type="pres">
      <dgm:prSet presAssocID="{E9C14517-3FD7-4930-9B04-7BA8D484B953}" presName="Name25" presStyleLbl="parChTrans1D1" presStyleIdx="0" presStyleCnt="2"/>
      <dgm:spPr/>
    </dgm:pt>
    <dgm:pt modelId="{65615BBF-905A-4A60-82DB-9E4BC3B79AC1}" type="pres">
      <dgm:prSet presAssocID="{6D4514EA-CDC4-4AB2-A5AC-7C125FA6DCAE}" presName="node" presStyleCnt="0"/>
      <dgm:spPr/>
    </dgm:pt>
    <dgm:pt modelId="{D1ECB053-A63F-4E32-ADE6-D3A3E6128A7D}" type="pres">
      <dgm:prSet presAssocID="{6D4514EA-CDC4-4AB2-A5AC-7C125FA6DCAE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64A95C2-11EB-4BB8-B924-28968E9BD5DD}" type="pres">
      <dgm:prSet presAssocID="{6D4514EA-CDC4-4AB2-A5AC-7C125FA6DCAE}" presName="childNode" presStyleLbl="revTx" presStyleIdx="0" presStyleCnt="2">
        <dgm:presLayoutVars>
          <dgm:bulletEnabled val="1"/>
        </dgm:presLayoutVars>
      </dgm:prSet>
      <dgm:spPr/>
    </dgm:pt>
    <dgm:pt modelId="{4617F2BC-EB32-45BB-8A64-1304AC329DD4}" type="pres">
      <dgm:prSet presAssocID="{155F63A0-7048-48FF-B237-C204BFFB42B6}" presName="Name25" presStyleLbl="parChTrans1D1" presStyleIdx="1" presStyleCnt="2"/>
      <dgm:spPr/>
    </dgm:pt>
    <dgm:pt modelId="{CDDC9B91-022B-4CEB-B844-ADA1048F7387}" type="pres">
      <dgm:prSet presAssocID="{D14C6FD2-8A37-432B-BE33-5ABE581883D5}" presName="node" presStyleCnt="0"/>
      <dgm:spPr/>
    </dgm:pt>
    <dgm:pt modelId="{BE32D053-8ACE-4D4D-BA0E-7E1F90FBB81A}" type="pres">
      <dgm:prSet presAssocID="{D14C6FD2-8A37-432B-BE33-5ABE581883D5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9CB8DFC6-BF65-4719-8A93-569FE0CB011C}" type="pres">
      <dgm:prSet presAssocID="{D14C6FD2-8A37-432B-BE33-5ABE581883D5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C17BA4B-9833-4E44-B73E-F999A25F16EE}" type="presOf" srcId="{D14C6FD2-8A37-432B-BE33-5ABE581883D5}" destId="{BE32D053-8ACE-4D4D-BA0E-7E1F90FBB81A}" srcOrd="0" destOrd="0" presId="urn:microsoft.com/office/officeart/2005/8/layout/radial2"/>
    <dgm:cxn modelId="{266DC305-AEA9-494B-973D-5F2594742C91}" srcId="{D14C6FD2-8A37-432B-BE33-5ABE581883D5}" destId="{E6CAC67F-6E61-4AFB-B488-107BD57526A4}" srcOrd="1" destOrd="0" parTransId="{ADF9F325-C6CC-42DF-ABA3-F2D41C2D31E3}" sibTransId="{2AAC8414-126A-4E12-A31D-89E29C771AB5}"/>
    <dgm:cxn modelId="{C6D8AF56-5C6F-400F-B950-479196AA3E45}" srcId="{6D4514EA-CDC4-4AB2-A5AC-7C125FA6DCAE}" destId="{07A7BB31-5997-4966-A511-ABC042B160DD}" srcOrd="1" destOrd="0" parTransId="{53B1F143-CCF6-45BE-AD1A-17EB9B9AF507}" sibTransId="{D3924222-CA59-47F5-828C-E89C038A3B36}"/>
    <dgm:cxn modelId="{742B6C76-2E1F-487B-9740-A7CE88C29AFF}" type="presOf" srcId="{155F63A0-7048-48FF-B237-C204BFFB42B6}" destId="{4617F2BC-EB32-45BB-8A64-1304AC329DD4}" srcOrd="0" destOrd="0" presId="urn:microsoft.com/office/officeart/2005/8/layout/radial2"/>
    <dgm:cxn modelId="{5E3F4168-41C3-44C7-A38E-292FCD1D8E6C}" srcId="{34AB0E17-C631-4B53-95D0-67747EB66AB4}" destId="{6D4514EA-CDC4-4AB2-A5AC-7C125FA6DCAE}" srcOrd="0" destOrd="0" parTransId="{E9C14517-3FD7-4930-9B04-7BA8D484B953}" sibTransId="{C094F1D2-A224-4579-AEB0-9D3EC4666B6D}"/>
    <dgm:cxn modelId="{24BC7E4F-575B-4AFD-9EE9-FD8D4F8AA362}" srcId="{D14C6FD2-8A37-432B-BE33-5ABE581883D5}" destId="{B48CD75A-83F0-42E1-A5FF-B023E2747FD5}" srcOrd="0" destOrd="0" parTransId="{274D7288-B751-4E64-827E-CE597C93F8E4}" sibTransId="{35E0F5CC-E9EE-4E94-AF21-0B554C1DB1F1}"/>
    <dgm:cxn modelId="{5E592273-C3AA-4178-9877-190B39F4B9F3}" type="presOf" srcId="{34AB0E17-C631-4B53-95D0-67747EB66AB4}" destId="{C0C10406-5D6C-4920-BA65-DB44E257EF23}" srcOrd="0" destOrd="0" presId="urn:microsoft.com/office/officeart/2005/8/layout/radial2"/>
    <dgm:cxn modelId="{DD176CB5-E155-49FD-92E2-1FF642F72196}" type="presOf" srcId="{07A7BB31-5997-4966-A511-ABC042B160DD}" destId="{B64A95C2-11EB-4BB8-B924-28968E9BD5DD}" srcOrd="0" destOrd="1" presId="urn:microsoft.com/office/officeart/2005/8/layout/radial2"/>
    <dgm:cxn modelId="{2834E0C0-4F10-428C-8FA9-ADFD4C1F85F9}" type="presOf" srcId="{B0F612AB-E17A-4297-AD81-06357AC6CBCC}" destId="{B64A95C2-11EB-4BB8-B924-28968E9BD5DD}" srcOrd="0" destOrd="0" presId="urn:microsoft.com/office/officeart/2005/8/layout/radial2"/>
    <dgm:cxn modelId="{A34E106B-3AA7-42EA-9B7D-029D65BE9F59}" srcId="{34AB0E17-C631-4B53-95D0-67747EB66AB4}" destId="{D14C6FD2-8A37-432B-BE33-5ABE581883D5}" srcOrd="1" destOrd="0" parTransId="{155F63A0-7048-48FF-B237-C204BFFB42B6}" sibTransId="{3186122A-86C1-44AB-826E-144620051674}"/>
    <dgm:cxn modelId="{CDC86E12-363A-467E-8389-3CF9B5E2A0D4}" type="presOf" srcId="{E9C14517-3FD7-4930-9B04-7BA8D484B953}" destId="{162381DC-84F2-47D7-BCD1-2C4673A11C4F}" srcOrd="0" destOrd="0" presId="urn:microsoft.com/office/officeart/2005/8/layout/radial2"/>
    <dgm:cxn modelId="{016D1D52-DEE0-4A02-9034-CB76503E09E8}" type="presOf" srcId="{B48CD75A-83F0-42E1-A5FF-B023E2747FD5}" destId="{9CB8DFC6-BF65-4719-8A93-569FE0CB011C}" srcOrd="0" destOrd="0" presId="urn:microsoft.com/office/officeart/2005/8/layout/radial2"/>
    <dgm:cxn modelId="{CF18FA50-A267-4861-9987-285AE4B00F9D}" type="presOf" srcId="{E6CAC67F-6E61-4AFB-B488-107BD57526A4}" destId="{9CB8DFC6-BF65-4719-8A93-569FE0CB011C}" srcOrd="0" destOrd="1" presId="urn:microsoft.com/office/officeart/2005/8/layout/radial2"/>
    <dgm:cxn modelId="{8E4F4C56-767E-45A7-9ADF-1C473A43E9F8}" type="presOf" srcId="{6D4514EA-CDC4-4AB2-A5AC-7C125FA6DCAE}" destId="{D1ECB053-A63F-4E32-ADE6-D3A3E6128A7D}" srcOrd="0" destOrd="0" presId="urn:microsoft.com/office/officeart/2005/8/layout/radial2"/>
    <dgm:cxn modelId="{0ADA5342-A0D2-45F5-81C8-BC7A1410A24A}" srcId="{6D4514EA-CDC4-4AB2-A5AC-7C125FA6DCAE}" destId="{B0F612AB-E17A-4297-AD81-06357AC6CBCC}" srcOrd="0" destOrd="0" parTransId="{AC95BE32-CEE5-46C5-9188-DD92655A2CBA}" sibTransId="{C860A2D6-5284-40CF-94D3-24E3B41FBD1D}"/>
    <dgm:cxn modelId="{86A92D35-F765-4112-9BCC-2A31F72851F4}" type="presParOf" srcId="{C0C10406-5D6C-4920-BA65-DB44E257EF23}" destId="{DD66247B-BE0B-4656-9AA7-C86B6C6EC9A6}" srcOrd="0" destOrd="0" presId="urn:microsoft.com/office/officeart/2005/8/layout/radial2"/>
    <dgm:cxn modelId="{8662560C-1B25-4F39-B9A5-DD7F38E1A9A4}" type="presParOf" srcId="{DD66247B-BE0B-4656-9AA7-C86B6C6EC9A6}" destId="{66A4FF87-E19D-4761-B394-E3AA66D1D152}" srcOrd="0" destOrd="0" presId="urn:microsoft.com/office/officeart/2005/8/layout/radial2"/>
    <dgm:cxn modelId="{981032B8-7934-4009-8F8A-77C1F673B9F9}" type="presParOf" srcId="{66A4FF87-E19D-4761-B394-E3AA66D1D152}" destId="{565F2AAB-B991-4F0D-9644-2A8CB2CBCA14}" srcOrd="0" destOrd="0" presId="urn:microsoft.com/office/officeart/2005/8/layout/radial2"/>
    <dgm:cxn modelId="{13EC7C28-F1C1-4025-A782-B78A76188089}" type="presParOf" srcId="{66A4FF87-E19D-4761-B394-E3AA66D1D152}" destId="{CDB4231F-6223-4EE7-97F6-627DE2873F2B}" srcOrd="1" destOrd="0" presId="urn:microsoft.com/office/officeart/2005/8/layout/radial2"/>
    <dgm:cxn modelId="{10AB99E4-4F8C-4FED-A5B7-DE3591220E4D}" type="presParOf" srcId="{DD66247B-BE0B-4656-9AA7-C86B6C6EC9A6}" destId="{162381DC-84F2-47D7-BCD1-2C4673A11C4F}" srcOrd="1" destOrd="0" presId="urn:microsoft.com/office/officeart/2005/8/layout/radial2"/>
    <dgm:cxn modelId="{BF82B712-23EA-49A8-958D-17EDE3581FE0}" type="presParOf" srcId="{DD66247B-BE0B-4656-9AA7-C86B6C6EC9A6}" destId="{65615BBF-905A-4A60-82DB-9E4BC3B79AC1}" srcOrd="2" destOrd="0" presId="urn:microsoft.com/office/officeart/2005/8/layout/radial2"/>
    <dgm:cxn modelId="{605EAFD7-3F20-40DD-A48C-2D455C8C0C9A}" type="presParOf" srcId="{65615BBF-905A-4A60-82DB-9E4BC3B79AC1}" destId="{D1ECB053-A63F-4E32-ADE6-D3A3E6128A7D}" srcOrd="0" destOrd="0" presId="urn:microsoft.com/office/officeart/2005/8/layout/radial2"/>
    <dgm:cxn modelId="{152F9869-CC2A-472E-A83E-76F9C4E1B6BA}" type="presParOf" srcId="{65615BBF-905A-4A60-82DB-9E4BC3B79AC1}" destId="{B64A95C2-11EB-4BB8-B924-28968E9BD5DD}" srcOrd="1" destOrd="0" presId="urn:microsoft.com/office/officeart/2005/8/layout/radial2"/>
    <dgm:cxn modelId="{D8191F1A-1BA1-4C37-97A2-481838795063}" type="presParOf" srcId="{DD66247B-BE0B-4656-9AA7-C86B6C6EC9A6}" destId="{4617F2BC-EB32-45BB-8A64-1304AC329DD4}" srcOrd="3" destOrd="0" presId="urn:microsoft.com/office/officeart/2005/8/layout/radial2"/>
    <dgm:cxn modelId="{F59A7A76-42D6-42F9-AF80-26D60E81EC49}" type="presParOf" srcId="{DD66247B-BE0B-4656-9AA7-C86B6C6EC9A6}" destId="{CDDC9B91-022B-4CEB-B844-ADA1048F7387}" srcOrd="4" destOrd="0" presId="urn:microsoft.com/office/officeart/2005/8/layout/radial2"/>
    <dgm:cxn modelId="{24E1E129-8C58-4494-813A-E36EFF14AD18}" type="presParOf" srcId="{CDDC9B91-022B-4CEB-B844-ADA1048F7387}" destId="{BE32D053-8ACE-4D4D-BA0E-7E1F90FBB81A}" srcOrd="0" destOrd="0" presId="urn:microsoft.com/office/officeart/2005/8/layout/radial2"/>
    <dgm:cxn modelId="{73AD7815-1827-4778-9891-12F5C6A5C4DA}" type="presParOf" srcId="{CDDC9B91-022B-4CEB-B844-ADA1048F7387}" destId="{9CB8DFC6-BF65-4719-8A93-569FE0CB011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1D8750-C3BF-4B7B-B664-8723725B26E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00AD803F-8F99-46A3-9A39-47B707C4F45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7D63C02-EF93-4238-A825-FC86112016E9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5D580573-000B-41C4-940E-0A400A27D5B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10F6B71-D325-4A41-9C14-90EA9CC215D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39713F9D-F9B6-4DF0-8E3B-0866B094664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77C6E68-5833-4E91-8E0B-57B81C9222D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C93FF77B-356F-4945-8F31-1AB3583F9C7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2826B58-24B4-4516-B977-A28A72B58D7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AEED55-CB76-4755-809C-259346DC2E6D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F410114-A58D-4B04-A596-67FB10E9EDD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FA31C79D-E732-426A-83E2-CA426E98B0BC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BD4D5DC0-E1E5-4A82-8C1D-4A08944B25E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48D1B66-B8C8-4E04-847B-EE60E79CDC61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5AFE058F-F773-413A-AF2E-5E2E424F683A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17F2BC-EB32-45BB-8A64-1304AC329DD4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381DC-84F2-47D7-BCD1-2C4673A11C4F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4231F-6223-4EE7-97F6-627DE2873F2B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1ECB053-A63F-4E32-ADE6-D3A3E6128A7D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B64A95C2-11EB-4BB8-B924-28968E9BD5DD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BE32D053-8ACE-4D4D-BA0E-7E1F90FBB81A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9CB8DFC6-BF65-4719-8A93-569FE0CB011C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7030A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4000">
              <a:schemeClr val="accent5">
                <a:lumMod val="20000"/>
                <a:lumOff val="80000"/>
              </a:schemeClr>
            </a:gs>
            <a:gs pos="100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572" y="2708920"/>
            <a:ext cx="4846855" cy="356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9617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5143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97682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2022-11-28T06:05:09Z</dcterms:modified>
</cp:coreProperties>
</file>