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E57494-1D82-4D21-94C0-26FEB8E90F01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0B0F0F3-029E-4220-AAC6-49B73624338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B9BE6FD0-42CE-4F47-AA81-14F6E4397676}" type="parTrans" cxnId="{5F75E2BC-F781-4019-AEFB-36EC2497B807}">
      <dgm:prSet/>
      <dgm:spPr/>
      <dgm:t>
        <a:bodyPr/>
        <a:lstStyle/>
        <a:p>
          <a:endParaRPr lang="zh-TW" altLang="en-US"/>
        </a:p>
      </dgm:t>
    </dgm:pt>
    <dgm:pt modelId="{7C46DDDA-3C24-40E9-95AB-206D13E8E225}" type="sibTrans" cxnId="{5F75E2BC-F781-4019-AEFB-36EC2497B807}">
      <dgm:prSet/>
      <dgm:spPr/>
      <dgm:t>
        <a:bodyPr/>
        <a:lstStyle/>
        <a:p>
          <a:endParaRPr lang="zh-TW" altLang="en-US"/>
        </a:p>
      </dgm:t>
    </dgm:pt>
    <dgm:pt modelId="{048866EC-AD1D-43A2-85B1-42EED6D355B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8E7D90A-5296-4AEF-9590-DF3E47197E67}" type="parTrans" cxnId="{0147B17F-7A0B-4307-8A8F-0A26B03F5D4F}">
      <dgm:prSet/>
      <dgm:spPr/>
      <dgm:t>
        <a:bodyPr/>
        <a:lstStyle/>
        <a:p>
          <a:endParaRPr lang="zh-TW" altLang="en-US"/>
        </a:p>
      </dgm:t>
    </dgm:pt>
    <dgm:pt modelId="{EF4C5EA2-C9D2-4637-87A0-6489573DEF48}" type="sibTrans" cxnId="{0147B17F-7A0B-4307-8A8F-0A26B03F5D4F}">
      <dgm:prSet/>
      <dgm:spPr/>
      <dgm:t>
        <a:bodyPr/>
        <a:lstStyle/>
        <a:p>
          <a:endParaRPr lang="zh-TW" altLang="en-US"/>
        </a:p>
      </dgm:t>
    </dgm:pt>
    <dgm:pt modelId="{F2C07556-DA26-4D24-B17F-B57B4DAF211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544BD01-0004-4F84-9EE4-A828DBA3E6C7}" type="parTrans" cxnId="{BB3E8B06-414F-4E4D-BE95-BFBF299ABF22}">
      <dgm:prSet/>
      <dgm:spPr/>
      <dgm:t>
        <a:bodyPr/>
        <a:lstStyle/>
        <a:p>
          <a:endParaRPr lang="zh-TW" altLang="en-US"/>
        </a:p>
      </dgm:t>
    </dgm:pt>
    <dgm:pt modelId="{8B92316D-D34E-4FDF-8D81-309BBF9CD6C4}" type="sibTrans" cxnId="{BB3E8B06-414F-4E4D-BE95-BFBF299ABF22}">
      <dgm:prSet/>
      <dgm:spPr/>
      <dgm:t>
        <a:bodyPr/>
        <a:lstStyle/>
        <a:p>
          <a:endParaRPr lang="zh-TW" altLang="en-US"/>
        </a:p>
      </dgm:t>
    </dgm:pt>
    <dgm:pt modelId="{BCD16165-699B-47E1-9BB0-22B14C131C2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FD9BEE6-357A-4101-AD89-2CA04C636A1F}" type="parTrans" cxnId="{5D3168B6-67AF-4177-AC33-4805F8BA973B}">
      <dgm:prSet/>
      <dgm:spPr/>
      <dgm:t>
        <a:bodyPr/>
        <a:lstStyle/>
        <a:p>
          <a:endParaRPr lang="zh-TW" altLang="en-US"/>
        </a:p>
      </dgm:t>
    </dgm:pt>
    <dgm:pt modelId="{DAC45590-CF0E-4781-AF1C-0487A9788C7B}" type="sibTrans" cxnId="{5D3168B6-67AF-4177-AC33-4805F8BA973B}">
      <dgm:prSet/>
      <dgm:spPr/>
      <dgm:t>
        <a:bodyPr/>
        <a:lstStyle/>
        <a:p>
          <a:endParaRPr lang="zh-TW" altLang="en-US"/>
        </a:p>
      </dgm:t>
    </dgm:pt>
    <dgm:pt modelId="{31B48E4A-A51F-4A65-B4CA-0B6B30830F73}" type="pres">
      <dgm:prSet presAssocID="{40E57494-1D82-4D21-94C0-26FEB8E90F0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24490E7-460B-421E-AC62-8BF3C3A7631C}" type="pres">
      <dgm:prSet presAssocID="{40E57494-1D82-4D21-94C0-26FEB8E90F01}" presName="fgShape" presStyleLbl="fgShp" presStyleIdx="0" presStyleCnt="1"/>
      <dgm:spPr/>
    </dgm:pt>
    <dgm:pt modelId="{719EF2BE-0226-4CAA-B1DD-1BABE4E87BF4}" type="pres">
      <dgm:prSet presAssocID="{40E57494-1D82-4D21-94C0-26FEB8E90F01}" presName="linComp" presStyleCnt="0"/>
      <dgm:spPr/>
    </dgm:pt>
    <dgm:pt modelId="{C09E1027-54EE-49DD-BF84-1AD58BB36ACB}" type="pres">
      <dgm:prSet presAssocID="{D0B0F0F3-029E-4220-AAC6-49B73624338B}" presName="compNode" presStyleCnt="0"/>
      <dgm:spPr/>
    </dgm:pt>
    <dgm:pt modelId="{E3581214-F9D5-4A23-B5DD-DD1A8CBB244E}" type="pres">
      <dgm:prSet presAssocID="{D0B0F0F3-029E-4220-AAC6-49B73624338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0EC3F2D-E173-4CD1-A980-6F2B3D6A86A0}" type="pres">
      <dgm:prSet presAssocID="{D0B0F0F3-029E-4220-AAC6-49B73624338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249F20-ED6E-48BC-956D-5783988C59C2}" type="pres">
      <dgm:prSet presAssocID="{D0B0F0F3-029E-4220-AAC6-49B73624338B}" presName="invisiNode" presStyleLbl="node1" presStyleIdx="0" presStyleCnt="4"/>
      <dgm:spPr/>
    </dgm:pt>
    <dgm:pt modelId="{354F262A-6531-4F61-8EF0-D1EF3B1CEA89}" type="pres">
      <dgm:prSet presAssocID="{D0B0F0F3-029E-4220-AAC6-49B73624338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B5F29AD-AFF7-43F2-B6C3-C0035775A5AE}" type="pres">
      <dgm:prSet presAssocID="{7C46DDDA-3C24-40E9-95AB-206D13E8E22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6E73AD1-7FD5-4853-9BE6-3F0CB6A494C0}" type="pres">
      <dgm:prSet presAssocID="{048866EC-AD1D-43A2-85B1-42EED6D355BE}" presName="compNode" presStyleCnt="0"/>
      <dgm:spPr/>
    </dgm:pt>
    <dgm:pt modelId="{13340325-27D6-4FC0-B04F-5A22521602AF}" type="pres">
      <dgm:prSet presAssocID="{048866EC-AD1D-43A2-85B1-42EED6D355B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0B12542-FE7A-47F9-A95B-771FE7717391}" type="pres">
      <dgm:prSet presAssocID="{048866EC-AD1D-43A2-85B1-42EED6D355B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5E7C1B-07D3-42D2-94C3-18850D248228}" type="pres">
      <dgm:prSet presAssocID="{048866EC-AD1D-43A2-85B1-42EED6D355BE}" presName="invisiNode" presStyleLbl="node1" presStyleIdx="1" presStyleCnt="4"/>
      <dgm:spPr/>
    </dgm:pt>
    <dgm:pt modelId="{FE99C8A4-AD8B-4348-BD3D-C2FC406B84B0}" type="pres">
      <dgm:prSet presAssocID="{048866EC-AD1D-43A2-85B1-42EED6D355B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8DF9E9A-C62A-4BDB-9CBC-38D26CCB84AF}" type="pres">
      <dgm:prSet presAssocID="{EF4C5EA2-C9D2-4637-87A0-6489573DEF4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8ED0721-6B3D-4F60-944D-3CA85DF92E20}" type="pres">
      <dgm:prSet presAssocID="{F2C07556-DA26-4D24-B17F-B57B4DAF2110}" presName="compNode" presStyleCnt="0"/>
      <dgm:spPr/>
    </dgm:pt>
    <dgm:pt modelId="{8B1967B7-E89E-4AF4-ABB6-E5A32B0ED0E8}" type="pres">
      <dgm:prSet presAssocID="{F2C07556-DA26-4D24-B17F-B57B4DAF211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6CAE6544-9804-4395-8E41-42EED3D4FACB}" type="pres">
      <dgm:prSet presAssocID="{F2C07556-DA26-4D24-B17F-B57B4DAF211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386AF9-8E6C-4639-ABC3-6A606C5C7630}" type="pres">
      <dgm:prSet presAssocID="{F2C07556-DA26-4D24-B17F-B57B4DAF2110}" presName="invisiNode" presStyleLbl="node1" presStyleIdx="2" presStyleCnt="4"/>
      <dgm:spPr/>
    </dgm:pt>
    <dgm:pt modelId="{95F6D0FB-13F8-40E6-AA78-5759925C0A31}" type="pres">
      <dgm:prSet presAssocID="{F2C07556-DA26-4D24-B17F-B57B4DAF211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2A3C817-81CD-485A-BF63-4518FC088195}" type="pres">
      <dgm:prSet presAssocID="{8B92316D-D34E-4FDF-8D81-309BBF9CD6C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C6D8621-1937-4DF7-993D-14D27D70076D}" type="pres">
      <dgm:prSet presAssocID="{BCD16165-699B-47E1-9BB0-22B14C131C2D}" presName="compNode" presStyleCnt="0"/>
      <dgm:spPr/>
    </dgm:pt>
    <dgm:pt modelId="{4686F6DE-8E38-48C1-9EB5-C46E0FD8180D}" type="pres">
      <dgm:prSet presAssocID="{BCD16165-699B-47E1-9BB0-22B14C131C2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0645F96-5752-4172-9DF3-85D928E8D191}" type="pres">
      <dgm:prSet presAssocID="{BCD16165-699B-47E1-9BB0-22B14C131C2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1A5079-2824-4DFD-A690-AE721BCB6D7D}" type="pres">
      <dgm:prSet presAssocID="{BCD16165-699B-47E1-9BB0-22B14C131C2D}" presName="invisiNode" presStyleLbl="node1" presStyleIdx="3" presStyleCnt="4"/>
      <dgm:spPr/>
    </dgm:pt>
    <dgm:pt modelId="{2FD08B5D-3939-46D4-8149-FE80F828AAC2}" type="pres">
      <dgm:prSet presAssocID="{BCD16165-699B-47E1-9BB0-22B14C131C2D}" presName="imagNode" presStyleLbl="fgImgPlace1" presStyleIdx="3" presStyleCnt="4"/>
      <dgm:spPr/>
    </dgm:pt>
  </dgm:ptLst>
  <dgm:cxnLst>
    <dgm:cxn modelId="{C861D8B3-BEC1-4C64-988A-63CFB9814009}" type="presOf" srcId="{BCD16165-699B-47E1-9BB0-22B14C131C2D}" destId="{4686F6DE-8E38-48C1-9EB5-C46E0FD8180D}" srcOrd="0" destOrd="0" presId="urn:microsoft.com/office/officeart/2005/8/layout/hList7"/>
    <dgm:cxn modelId="{0147B17F-7A0B-4307-8A8F-0A26B03F5D4F}" srcId="{40E57494-1D82-4D21-94C0-26FEB8E90F01}" destId="{048866EC-AD1D-43A2-85B1-42EED6D355BE}" srcOrd="1" destOrd="0" parTransId="{D8E7D90A-5296-4AEF-9590-DF3E47197E67}" sibTransId="{EF4C5EA2-C9D2-4637-87A0-6489573DEF48}"/>
    <dgm:cxn modelId="{CA89CA4F-FA1B-4DFA-82BB-47900FD61413}" type="presOf" srcId="{8B92316D-D34E-4FDF-8D81-309BBF9CD6C4}" destId="{22A3C817-81CD-485A-BF63-4518FC088195}" srcOrd="0" destOrd="0" presId="urn:microsoft.com/office/officeart/2005/8/layout/hList7"/>
    <dgm:cxn modelId="{BB3E8B06-414F-4E4D-BE95-BFBF299ABF22}" srcId="{40E57494-1D82-4D21-94C0-26FEB8E90F01}" destId="{F2C07556-DA26-4D24-B17F-B57B4DAF2110}" srcOrd="2" destOrd="0" parTransId="{A544BD01-0004-4F84-9EE4-A828DBA3E6C7}" sibTransId="{8B92316D-D34E-4FDF-8D81-309BBF9CD6C4}"/>
    <dgm:cxn modelId="{1D8DE40F-C0DB-4CD1-8814-E0DEE8D950CE}" type="presOf" srcId="{F2C07556-DA26-4D24-B17F-B57B4DAF2110}" destId="{8B1967B7-E89E-4AF4-ABB6-E5A32B0ED0E8}" srcOrd="0" destOrd="0" presId="urn:microsoft.com/office/officeart/2005/8/layout/hList7"/>
    <dgm:cxn modelId="{16DDD3CF-D13F-4D98-B556-EA93A15A1A99}" type="presOf" srcId="{F2C07556-DA26-4D24-B17F-B57B4DAF2110}" destId="{6CAE6544-9804-4395-8E41-42EED3D4FACB}" srcOrd="1" destOrd="0" presId="urn:microsoft.com/office/officeart/2005/8/layout/hList7"/>
    <dgm:cxn modelId="{5F75E2BC-F781-4019-AEFB-36EC2497B807}" srcId="{40E57494-1D82-4D21-94C0-26FEB8E90F01}" destId="{D0B0F0F3-029E-4220-AAC6-49B73624338B}" srcOrd="0" destOrd="0" parTransId="{B9BE6FD0-42CE-4F47-AA81-14F6E4397676}" sibTransId="{7C46DDDA-3C24-40E9-95AB-206D13E8E225}"/>
    <dgm:cxn modelId="{5CFF2A0D-7C89-4C31-B993-8A3AFF8A2BC9}" type="presOf" srcId="{D0B0F0F3-029E-4220-AAC6-49B73624338B}" destId="{E3581214-F9D5-4A23-B5DD-DD1A8CBB244E}" srcOrd="0" destOrd="0" presId="urn:microsoft.com/office/officeart/2005/8/layout/hList7"/>
    <dgm:cxn modelId="{E2E865BF-79F3-4E1E-A1FD-597C55D09CDF}" type="presOf" srcId="{EF4C5EA2-C9D2-4637-87A0-6489573DEF48}" destId="{18DF9E9A-C62A-4BDB-9CBC-38D26CCB84AF}" srcOrd="0" destOrd="0" presId="urn:microsoft.com/office/officeart/2005/8/layout/hList7"/>
    <dgm:cxn modelId="{5D3168B6-67AF-4177-AC33-4805F8BA973B}" srcId="{40E57494-1D82-4D21-94C0-26FEB8E90F01}" destId="{BCD16165-699B-47E1-9BB0-22B14C131C2D}" srcOrd="3" destOrd="0" parTransId="{2FD9BEE6-357A-4101-AD89-2CA04C636A1F}" sibTransId="{DAC45590-CF0E-4781-AF1C-0487A9788C7B}"/>
    <dgm:cxn modelId="{A1692846-646A-49FC-A03D-3B2A4B4F6DAF}" type="presOf" srcId="{D0B0F0F3-029E-4220-AAC6-49B73624338B}" destId="{C0EC3F2D-E173-4CD1-A980-6F2B3D6A86A0}" srcOrd="1" destOrd="0" presId="urn:microsoft.com/office/officeart/2005/8/layout/hList7"/>
    <dgm:cxn modelId="{04667941-EF72-405B-9393-411C2264D30A}" type="presOf" srcId="{048866EC-AD1D-43A2-85B1-42EED6D355BE}" destId="{13340325-27D6-4FC0-B04F-5A22521602AF}" srcOrd="0" destOrd="0" presId="urn:microsoft.com/office/officeart/2005/8/layout/hList7"/>
    <dgm:cxn modelId="{1A12FFDC-783A-442A-80B9-64EE569D9743}" type="presOf" srcId="{048866EC-AD1D-43A2-85B1-42EED6D355BE}" destId="{30B12542-FE7A-47F9-A95B-771FE7717391}" srcOrd="1" destOrd="0" presId="urn:microsoft.com/office/officeart/2005/8/layout/hList7"/>
    <dgm:cxn modelId="{A4ED8E19-60D4-4F46-9A5C-31393E041634}" type="presOf" srcId="{7C46DDDA-3C24-40E9-95AB-206D13E8E225}" destId="{DB5F29AD-AFF7-43F2-B6C3-C0035775A5AE}" srcOrd="0" destOrd="0" presId="urn:microsoft.com/office/officeart/2005/8/layout/hList7"/>
    <dgm:cxn modelId="{D3B47777-1627-4FDF-A1AB-10CBDB241269}" type="presOf" srcId="{40E57494-1D82-4D21-94C0-26FEB8E90F01}" destId="{31B48E4A-A51F-4A65-B4CA-0B6B30830F73}" srcOrd="0" destOrd="0" presId="urn:microsoft.com/office/officeart/2005/8/layout/hList7"/>
    <dgm:cxn modelId="{5D968795-CBCD-41AA-B889-60463EC8DCC6}" type="presOf" srcId="{BCD16165-699B-47E1-9BB0-22B14C131C2D}" destId="{50645F96-5752-4172-9DF3-85D928E8D191}" srcOrd="1" destOrd="0" presId="urn:microsoft.com/office/officeart/2005/8/layout/hList7"/>
    <dgm:cxn modelId="{1B384628-4035-453C-A284-6EF9333028FE}" type="presParOf" srcId="{31B48E4A-A51F-4A65-B4CA-0B6B30830F73}" destId="{424490E7-460B-421E-AC62-8BF3C3A7631C}" srcOrd="0" destOrd="0" presId="urn:microsoft.com/office/officeart/2005/8/layout/hList7"/>
    <dgm:cxn modelId="{5EC31503-65D9-4E6D-9BAE-D893DF6782CC}" type="presParOf" srcId="{31B48E4A-A51F-4A65-B4CA-0B6B30830F73}" destId="{719EF2BE-0226-4CAA-B1DD-1BABE4E87BF4}" srcOrd="1" destOrd="0" presId="urn:microsoft.com/office/officeart/2005/8/layout/hList7"/>
    <dgm:cxn modelId="{3048A401-140D-43F1-9516-2EC40B0EECB9}" type="presParOf" srcId="{719EF2BE-0226-4CAA-B1DD-1BABE4E87BF4}" destId="{C09E1027-54EE-49DD-BF84-1AD58BB36ACB}" srcOrd="0" destOrd="0" presId="urn:microsoft.com/office/officeart/2005/8/layout/hList7"/>
    <dgm:cxn modelId="{230788D4-D4F2-47D3-B3AC-574210572B6E}" type="presParOf" srcId="{C09E1027-54EE-49DD-BF84-1AD58BB36ACB}" destId="{E3581214-F9D5-4A23-B5DD-DD1A8CBB244E}" srcOrd="0" destOrd="0" presId="urn:microsoft.com/office/officeart/2005/8/layout/hList7"/>
    <dgm:cxn modelId="{BD05AB4D-FFEF-4F41-BC2C-AEE3D31DC816}" type="presParOf" srcId="{C09E1027-54EE-49DD-BF84-1AD58BB36ACB}" destId="{C0EC3F2D-E173-4CD1-A980-6F2B3D6A86A0}" srcOrd="1" destOrd="0" presId="urn:microsoft.com/office/officeart/2005/8/layout/hList7"/>
    <dgm:cxn modelId="{D426863A-F362-4327-9241-2C01B16A7C22}" type="presParOf" srcId="{C09E1027-54EE-49DD-BF84-1AD58BB36ACB}" destId="{B3249F20-ED6E-48BC-956D-5783988C59C2}" srcOrd="2" destOrd="0" presId="urn:microsoft.com/office/officeart/2005/8/layout/hList7"/>
    <dgm:cxn modelId="{7859FA4B-21F3-4030-B6C5-22F7FD09301F}" type="presParOf" srcId="{C09E1027-54EE-49DD-BF84-1AD58BB36ACB}" destId="{354F262A-6531-4F61-8EF0-D1EF3B1CEA89}" srcOrd="3" destOrd="0" presId="urn:microsoft.com/office/officeart/2005/8/layout/hList7"/>
    <dgm:cxn modelId="{547A118C-A887-4E21-92C5-D4AB31918F79}" type="presParOf" srcId="{719EF2BE-0226-4CAA-B1DD-1BABE4E87BF4}" destId="{DB5F29AD-AFF7-43F2-B6C3-C0035775A5AE}" srcOrd="1" destOrd="0" presId="urn:microsoft.com/office/officeart/2005/8/layout/hList7"/>
    <dgm:cxn modelId="{8F923C95-455F-4194-8239-20B2F869DB31}" type="presParOf" srcId="{719EF2BE-0226-4CAA-B1DD-1BABE4E87BF4}" destId="{26E73AD1-7FD5-4853-9BE6-3F0CB6A494C0}" srcOrd="2" destOrd="0" presId="urn:microsoft.com/office/officeart/2005/8/layout/hList7"/>
    <dgm:cxn modelId="{4A7FD7A7-3858-41F9-AE04-CBF19DDCCC22}" type="presParOf" srcId="{26E73AD1-7FD5-4853-9BE6-3F0CB6A494C0}" destId="{13340325-27D6-4FC0-B04F-5A22521602AF}" srcOrd="0" destOrd="0" presId="urn:microsoft.com/office/officeart/2005/8/layout/hList7"/>
    <dgm:cxn modelId="{5519CB91-C76E-49C4-A8FD-3B6809ACA8F2}" type="presParOf" srcId="{26E73AD1-7FD5-4853-9BE6-3F0CB6A494C0}" destId="{30B12542-FE7A-47F9-A95B-771FE7717391}" srcOrd="1" destOrd="0" presId="urn:microsoft.com/office/officeart/2005/8/layout/hList7"/>
    <dgm:cxn modelId="{F537597E-AEDC-4E30-82F7-0FDE55096A63}" type="presParOf" srcId="{26E73AD1-7FD5-4853-9BE6-3F0CB6A494C0}" destId="{FB5E7C1B-07D3-42D2-94C3-18850D248228}" srcOrd="2" destOrd="0" presId="urn:microsoft.com/office/officeart/2005/8/layout/hList7"/>
    <dgm:cxn modelId="{5BDF7B3E-AC16-41D5-AE42-CBB923527231}" type="presParOf" srcId="{26E73AD1-7FD5-4853-9BE6-3F0CB6A494C0}" destId="{FE99C8A4-AD8B-4348-BD3D-C2FC406B84B0}" srcOrd="3" destOrd="0" presId="urn:microsoft.com/office/officeart/2005/8/layout/hList7"/>
    <dgm:cxn modelId="{63B5B746-9507-4DEB-8A28-40E3651D6FB9}" type="presParOf" srcId="{719EF2BE-0226-4CAA-B1DD-1BABE4E87BF4}" destId="{18DF9E9A-C62A-4BDB-9CBC-38D26CCB84AF}" srcOrd="3" destOrd="0" presId="urn:microsoft.com/office/officeart/2005/8/layout/hList7"/>
    <dgm:cxn modelId="{0B12EDB8-F874-4556-8112-2DFD211DC404}" type="presParOf" srcId="{719EF2BE-0226-4CAA-B1DD-1BABE4E87BF4}" destId="{28ED0721-6B3D-4F60-944D-3CA85DF92E20}" srcOrd="4" destOrd="0" presId="urn:microsoft.com/office/officeart/2005/8/layout/hList7"/>
    <dgm:cxn modelId="{D7150022-F714-43C4-AF18-A2D120912595}" type="presParOf" srcId="{28ED0721-6B3D-4F60-944D-3CA85DF92E20}" destId="{8B1967B7-E89E-4AF4-ABB6-E5A32B0ED0E8}" srcOrd="0" destOrd="0" presId="urn:microsoft.com/office/officeart/2005/8/layout/hList7"/>
    <dgm:cxn modelId="{136517DB-BF48-451F-AFED-D0AEC6200BF6}" type="presParOf" srcId="{28ED0721-6B3D-4F60-944D-3CA85DF92E20}" destId="{6CAE6544-9804-4395-8E41-42EED3D4FACB}" srcOrd="1" destOrd="0" presId="urn:microsoft.com/office/officeart/2005/8/layout/hList7"/>
    <dgm:cxn modelId="{5008A301-CA5D-467F-AA79-C41F100E2D23}" type="presParOf" srcId="{28ED0721-6B3D-4F60-944D-3CA85DF92E20}" destId="{E1386AF9-8E6C-4639-ABC3-6A606C5C7630}" srcOrd="2" destOrd="0" presId="urn:microsoft.com/office/officeart/2005/8/layout/hList7"/>
    <dgm:cxn modelId="{0549FE82-73DC-497F-A7E7-B9132625786D}" type="presParOf" srcId="{28ED0721-6B3D-4F60-944D-3CA85DF92E20}" destId="{95F6D0FB-13F8-40E6-AA78-5759925C0A31}" srcOrd="3" destOrd="0" presId="urn:microsoft.com/office/officeart/2005/8/layout/hList7"/>
    <dgm:cxn modelId="{97DE80D3-E65F-4C75-8FC5-8BC3FF79A461}" type="presParOf" srcId="{719EF2BE-0226-4CAA-B1DD-1BABE4E87BF4}" destId="{22A3C817-81CD-485A-BF63-4518FC088195}" srcOrd="5" destOrd="0" presId="urn:microsoft.com/office/officeart/2005/8/layout/hList7"/>
    <dgm:cxn modelId="{DBDC416D-278B-4FE1-9F2B-C662D7D43528}" type="presParOf" srcId="{719EF2BE-0226-4CAA-B1DD-1BABE4E87BF4}" destId="{EC6D8621-1937-4DF7-993D-14D27D70076D}" srcOrd="6" destOrd="0" presId="urn:microsoft.com/office/officeart/2005/8/layout/hList7"/>
    <dgm:cxn modelId="{FB81F84E-DDD1-4834-A4E2-71B0F2F69B5A}" type="presParOf" srcId="{EC6D8621-1937-4DF7-993D-14D27D70076D}" destId="{4686F6DE-8E38-48C1-9EB5-C46E0FD8180D}" srcOrd="0" destOrd="0" presId="urn:microsoft.com/office/officeart/2005/8/layout/hList7"/>
    <dgm:cxn modelId="{27E4F13E-7383-4934-B120-7A9FA8117AC0}" type="presParOf" srcId="{EC6D8621-1937-4DF7-993D-14D27D70076D}" destId="{50645F96-5752-4172-9DF3-85D928E8D191}" srcOrd="1" destOrd="0" presId="urn:microsoft.com/office/officeart/2005/8/layout/hList7"/>
    <dgm:cxn modelId="{DC24BF95-7E25-404D-A2DC-DC759C8FC4C2}" type="presParOf" srcId="{EC6D8621-1937-4DF7-993D-14D27D70076D}" destId="{811A5079-2824-4DFD-A690-AE721BCB6D7D}" srcOrd="2" destOrd="0" presId="urn:microsoft.com/office/officeart/2005/8/layout/hList7"/>
    <dgm:cxn modelId="{3D4CF8AE-B824-4D17-A0C4-09623D5CEF99}" type="presParOf" srcId="{EC6D8621-1937-4DF7-993D-14D27D70076D}" destId="{2FD08B5D-3939-46D4-8149-FE80F828AAC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A78BB9-A328-415E-A3C1-62DCFDE89063}" type="doc">
      <dgm:prSet loTypeId="urn:microsoft.com/office/officeart/2008/layout/TitledPictureBlocks" loCatId="pictur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B484024B-7A75-4E85-83D6-3B18725880E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089DE92-6BB5-43B5-A448-B9225AF45A61}" type="parTrans" cxnId="{2F23FADA-2293-48BB-9624-07762F162AE6}">
      <dgm:prSet/>
      <dgm:spPr/>
      <dgm:t>
        <a:bodyPr/>
        <a:lstStyle/>
        <a:p>
          <a:endParaRPr lang="zh-TW" altLang="en-US"/>
        </a:p>
      </dgm:t>
    </dgm:pt>
    <dgm:pt modelId="{63579947-8DA2-4AA1-AA4D-1B42AD8AD146}" type="sibTrans" cxnId="{2F23FADA-2293-48BB-9624-07762F162AE6}">
      <dgm:prSet/>
      <dgm:spPr/>
      <dgm:t>
        <a:bodyPr/>
        <a:lstStyle/>
        <a:p>
          <a:endParaRPr lang="zh-TW" altLang="en-US"/>
        </a:p>
      </dgm:t>
    </dgm:pt>
    <dgm:pt modelId="{2A1DF249-DFDF-4257-A6AC-6147B71327E4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644A00C-06EC-4BE2-9D2E-92ED36985473}" type="parTrans" cxnId="{1FDCFB58-8AEB-4B77-BE10-3429C84B1C5D}">
      <dgm:prSet/>
      <dgm:spPr/>
      <dgm:t>
        <a:bodyPr/>
        <a:lstStyle/>
        <a:p>
          <a:endParaRPr lang="zh-TW" altLang="en-US"/>
        </a:p>
      </dgm:t>
    </dgm:pt>
    <dgm:pt modelId="{ECF93DCB-18D5-4B37-BC27-A8C59722F3BF}" type="sibTrans" cxnId="{1FDCFB58-8AEB-4B77-BE10-3429C84B1C5D}">
      <dgm:prSet/>
      <dgm:spPr/>
      <dgm:t>
        <a:bodyPr/>
        <a:lstStyle/>
        <a:p>
          <a:endParaRPr lang="zh-TW" altLang="en-US"/>
        </a:p>
      </dgm:t>
    </dgm:pt>
    <dgm:pt modelId="{0FEF037C-0A1A-4B6E-8652-55AD86129F24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A6CB170B-8684-44D1-BA30-EC843D3949CF}" type="parTrans" cxnId="{936B9E41-14EB-4508-BFF9-46AAEC3E2503}">
      <dgm:prSet/>
      <dgm:spPr/>
      <dgm:t>
        <a:bodyPr/>
        <a:lstStyle/>
        <a:p>
          <a:endParaRPr lang="zh-TW" altLang="en-US"/>
        </a:p>
      </dgm:t>
    </dgm:pt>
    <dgm:pt modelId="{BA8E109D-4CEA-4031-818B-716A8FD7E5BE}" type="sibTrans" cxnId="{936B9E41-14EB-4508-BFF9-46AAEC3E2503}">
      <dgm:prSet/>
      <dgm:spPr/>
      <dgm:t>
        <a:bodyPr/>
        <a:lstStyle/>
        <a:p>
          <a:endParaRPr lang="zh-TW" altLang="en-US"/>
        </a:p>
      </dgm:t>
    </dgm:pt>
    <dgm:pt modelId="{29E786C9-C965-481B-B5F6-CE38A291045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C45B59F-2B7A-4E13-A0B9-A0B51EC8067F}" type="parTrans" cxnId="{559FE625-D248-4B3B-821F-E44941536318}">
      <dgm:prSet/>
      <dgm:spPr/>
      <dgm:t>
        <a:bodyPr/>
        <a:lstStyle/>
        <a:p>
          <a:endParaRPr lang="zh-TW" altLang="en-US"/>
        </a:p>
      </dgm:t>
    </dgm:pt>
    <dgm:pt modelId="{45D6D7FF-7BE2-4719-AAE0-A95355A5391D}" type="sibTrans" cxnId="{559FE625-D248-4B3B-821F-E44941536318}">
      <dgm:prSet/>
      <dgm:spPr/>
      <dgm:t>
        <a:bodyPr/>
        <a:lstStyle/>
        <a:p>
          <a:endParaRPr lang="zh-TW" altLang="en-US"/>
        </a:p>
      </dgm:t>
    </dgm:pt>
    <dgm:pt modelId="{5502FDEF-44A6-43AA-89BE-49592FE25D01}" type="pres">
      <dgm:prSet presAssocID="{45A78BB9-A328-415E-A3C1-62DCFDE8906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0BADBDF9-C832-48CD-9551-A0CE4C9CDAC4}" type="pres">
      <dgm:prSet presAssocID="{B484024B-7A75-4E85-83D6-3B18725880EF}" presName="composite" presStyleCnt="0"/>
      <dgm:spPr/>
    </dgm:pt>
    <dgm:pt modelId="{55C9B764-67FE-4B80-BE44-B6263F733B5E}" type="pres">
      <dgm:prSet presAssocID="{B484024B-7A75-4E85-83D6-3B18725880E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6688DE-1921-493F-88A7-16620C6FE8D3}" type="pres">
      <dgm:prSet presAssocID="{B484024B-7A75-4E85-83D6-3B18725880E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9619A82-9F94-4B38-ABE0-371C67C66EE5}" type="pres">
      <dgm:prSet presAssocID="{B484024B-7A75-4E85-83D6-3B18725880E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1A3E68-AF4C-4986-B341-615A4A786CC0}" type="pres">
      <dgm:prSet presAssocID="{63579947-8DA2-4AA1-AA4D-1B42AD8AD146}" presName="sibTrans" presStyleCnt="0"/>
      <dgm:spPr/>
    </dgm:pt>
    <dgm:pt modelId="{3210E0BF-2585-49E5-886F-60733089C54D}" type="pres">
      <dgm:prSet presAssocID="{0FEF037C-0A1A-4B6E-8652-55AD86129F24}" presName="composite" presStyleCnt="0"/>
      <dgm:spPr/>
    </dgm:pt>
    <dgm:pt modelId="{736C6764-0085-4C67-B8D8-6E6BC6D1FDF6}" type="pres">
      <dgm:prSet presAssocID="{0FEF037C-0A1A-4B6E-8652-55AD86129F2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8C7D52-A160-4CEF-B139-36F78F921AE2}" type="pres">
      <dgm:prSet presAssocID="{0FEF037C-0A1A-4B6E-8652-55AD86129F2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1DDA18E-BCD5-4D28-B646-0C0A3CAC62D5}" type="pres">
      <dgm:prSet presAssocID="{0FEF037C-0A1A-4B6E-8652-55AD86129F2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46D5764-C450-4381-9E6F-47A7E426ED97}" type="presOf" srcId="{2A1DF249-DFDF-4257-A6AC-6147B71327E4}" destId="{79619A82-9F94-4B38-ABE0-371C67C66EE5}" srcOrd="0" destOrd="0" presId="urn:microsoft.com/office/officeart/2008/layout/TitledPictureBlocks"/>
    <dgm:cxn modelId="{1FDCFB58-8AEB-4B77-BE10-3429C84B1C5D}" srcId="{B484024B-7A75-4E85-83D6-3B18725880EF}" destId="{2A1DF249-DFDF-4257-A6AC-6147B71327E4}" srcOrd="0" destOrd="0" parTransId="{A644A00C-06EC-4BE2-9D2E-92ED36985473}" sibTransId="{ECF93DCB-18D5-4B37-BC27-A8C59722F3BF}"/>
    <dgm:cxn modelId="{559FE625-D248-4B3B-821F-E44941536318}" srcId="{0FEF037C-0A1A-4B6E-8652-55AD86129F24}" destId="{29E786C9-C965-481B-B5F6-CE38A2910458}" srcOrd="0" destOrd="0" parTransId="{3C45B59F-2B7A-4E13-A0B9-A0B51EC8067F}" sibTransId="{45D6D7FF-7BE2-4719-AAE0-A95355A5391D}"/>
    <dgm:cxn modelId="{C8B629F0-5C9A-4181-A594-7A75809D519E}" type="presOf" srcId="{0FEF037C-0A1A-4B6E-8652-55AD86129F24}" destId="{736C6764-0085-4C67-B8D8-6E6BC6D1FDF6}" srcOrd="0" destOrd="0" presId="urn:microsoft.com/office/officeart/2008/layout/TitledPictureBlocks"/>
    <dgm:cxn modelId="{828DB4D3-0035-45BF-BE37-4C5D90217300}" type="presOf" srcId="{29E786C9-C965-481B-B5F6-CE38A2910458}" destId="{B1DDA18E-BCD5-4D28-B646-0C0A3CAC62D5}" srcOrd="0" destOrd="0" presId="urn:microsoft.com/office/officeart/2008/layout/TitledPictureBlocks"/>
    <dgm:cxn modelId="{BE91B0C9-8C7D-48B9-92C0-A094E9D7B545}" type="presOf" srcId="{45A78BB9-A328-415E-A3C1-62DCFDE89063}" destId="{5502FDEF-44A6-43AA-89BE-49592FE25D01}" srcOrd="0" destOrd="0" presId="urn:microsoft.com/office/officeart/2008/layout/TitledPictureBlocks"/>
    <dgm:cxn modelId="{1676AD51-5C52-4249-9D25-2B416F94FA42}" type="presOf" srcId="{B484024B-7A75-4E85-83D6-3B18725880EF}" destId="{55C9B764-67FE-4B80-BE44-B6263F733B5E}" srcOrd="0" destOrd="0" presId="urn:microsoft.com/office/officeart/2008/layout/TitledPictureBlocks"/>
    <dgm:cxn modelId="{936B9E41-14EB-4508-BFF9-46AAEC3E2503}" srcId="{45A78BB9-A328-415E-A3C1-62DCFDE89063}" destId="{0FEF037C-0A1A-4B6E-8652-55AD86129F24}" srcOrd="1" destOrd="0" parTransId="{A6CB170B-8684-44D1-BA30-EC843D3949CF}" sibTransId="{BA8E109D-4CEA-4031-818B-716A8FD7E5BE}"/>
    <dgm:cxn modelId="{2F23FADA-2293-48BB-9624-07762F162AE6}" srcId="{45A78BB9-A328-415E-A3C1-62DCFDE89063}" destId="{B484024B-7A75-4E85-83D6-3B18725880EF}" srcOrd="0" destOrd="0" parTransId="{F089DE92-6BB5-43B5-A448-B9225AF45A61}" sibTransId="{63579947-8DA2-4AA1-AA4D-1B42AD8AD146}"/>
    <dgm:cxn modelId="{4FEB0024-F709-4218-B021-10CD69A8D3F9}" type="presParOf" srcId="{5502FDEF-44A6-43AA-89BE-49592FE25D01}" destId="{0BADBDF9-C832-48CD-9551-A0CE4C9CDAC4}" srcOrd="0" destOrd="0" presId="urn:microsoft.com/office/officeart/2008/layout/TitledPictureBlocks"/>
    <dgm:cxn modelId="{5F8A3630-B989-4C35-B0E5-030532702869}" type="presParOf" srcId="{0BADBDF9-C832-48CD-9551-A0CE4C9CDAC4}" destId="{55C9B764-67FE-4B80-BE44-B6263F733B5E}" srcOrd="0" destOrd="0" presId="urn:microsoft.com/office/officeart/2008/layout/TitledPictureBlocks"/>
    <dgm:cxn modelId="{E4F28986-217D-41D9-9F5E-315CDACA804D}" type="presParOf" srcId="{0BADBDF9-C832-48CD-9551-A0CE4C9CDAC4}" destId="{ED6688DE-1921-493F-88A7-16620C6FE8D3}" srcOrd="1" destOrd="0" presId="urn:microsoft.com/office/officeart/2008/layout/TitledPictureBlocks"/>
    <dgm:cxn modelId="{FBD877C3-EF41-46FC-BBE4-6AE95AA09A62}" type="presParOf" srcId="{0BADBDF9-C832-48CD-9551-A0CE4C9CDAC4}" destId="{79619A82-9F94-4B38-ABE0-371C67C66EE5}" srcOrd="2" destOrd="0" presId="urn:microsoft.com/office/officeart/2008/layout/TitledPictureBlocks"/>
    <dgm:cxn modelId="{49469375-B0B5-4122-99AE-137F53075242}" type="presParOf" srcId="{5502FDEF-44A6-43AA-89BE-49592FE25D01}" destId="{0F1A3E68-AF4C-4986-B341-615A4A786CC0}" srcOrd="1" destOrd="0" presId="urn:microsoft.com/office/officeart/2008/layout/TitledPictureBlocks"/>
    <dgm:cxn modelId="{E9DCFAC7-D2B9-4A92-891F-B515765F19F6}" type="presParOf" srcId="{5502FDEF-44A6-43AA-89BE-49592FE25D01}" destId="{3210E0BF-2585-49E5-886F-60733089C54D}" srcOrd="2" destOrd="0" presId="urn:microsoft.com/office/officeart/2008/layout/TitledPictureBlocks"/>
    <dgm:cxn modelId="{728DB937-8898-42FD-B2A9-9ED99A91F9CE}" type="presParOf" srcId="{3210E0BF-2585-49E5-886F-60733089C54D}" destId="{736C6764-0085-4C67-B8D8-6E6BC6D1FDF6}" srcOrd="0" destOrd="0" presId="urn:microsoft.com/office/officeart/2008/layout/TitledPictureBlocks"/>
    <dgm:cxn modelId="{C99AFC36-8158-4E65-81AA-C7D3078E31C5}" type="presParOf" srcId="{3210E0BF-2585-49E5-886F-60733089C54D}" destId="{918C7D52-A160-4CEF-B139-36F78F921AE2}" srcOrd="1" destOrd="0" presId="urn:microsoft.com/office/officeart/2008/layout/TitledPictureBlocks"/>
    <dgm:cxn modelId="{B8D46C1E-2318-4301-B53A-AF1B6B2E0A68}" type="presParOf" srcId="{3210E0BF-2585-49E5-886F-60733089C54D}" destId="{B1DDA18E-BCD5-4D28-B646-0C0A3CAC62D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155EB3-2A06-4D0F-AE95-FA9C4756454A}" type="doc">
      <dgm:prSet loTypeId="urn:microsoft.com/office/officeart/2005/8/layout/radial2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9158E62-C599-451F-83A6-85AC0A92ACD3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DD9065E8-ED02-4CFE-BA0A-74FE2CC986EA}" type="parTrans" cxnId="{5753AD26-E093-4AC2-8462-35343C00647F}">
      <dgm:prSet/>
      <dgm:spPr/>
      <dgm:t>
        <a:bodyPr/>
        <a:lstStyle/>
        <a:p>
          <a:endParaRPr lang="zh-TW" altLang="en-US"/>
        </a:p>
      </dgm:t>
    </dgm:pt>
    <dgm:pt modelId="{FFDD1C32-62D1-4474-97F3-6054FCDE4C30}" type="sibTrans" cxnId="{5753AD26-E093-4AC2-8462-35343C00647F}">
      <dgm:prSet/>
      <dgm:spPr/>
      <dgm:t>
        <a:bodyPr/>
        <a:lstStyle/>
        <a:p>
          <a:endParaRPr lang="zh-TW" altLang="en-US"/>
        </a:p>
      </dgm:t>
    </dgm:pt>
    <dgm:pt modelId="{8AE63537-DBF3-4E5F-B960-F88605CC6A7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30875B8-356F-4010-B049-5C8F043D9454}" type="parTrans" cxnId="{EEF28F21-274C-4407-BE1C-73BCF67991DE}">
      <dgm:prSet/>
      <dgm:spPr/>
      <dgm:t>
        <a:bodyPr/>
        <a:lstStyle/>
        <a:p>
          <a:endParaRPr lang="zh-TW" altLang="en-US"/>
        </a:p>
      </dgm:t>
    </dgm:pt>
    <dgm:pt modelId="{F629244B-8000-4B4A-88D7-725304E6D687}" type="sibTrans" cxnId="{EEF28F21-274C-4407-BE1C-73BCF67991DE}">
      <dgm:prSet/>
      <dgm:spPr/>
      <dgm:t>
        <a:bodyPr/>
        <a:lstStyle/>
        <a:p>
          <a:endParaRPr lang="zh-TW" altLang="en-US"/>
        </a:p>
      </dgm:t>
    </dgm:pt>
    <dgm:pt modelId="{FF9846DD-53AA-491A-990F-A52366041BA7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0602DE30-A5D8-4BA9-8BA6-0B6EF5CFF575}" type="parTrans" cxnId="{F384BD59-2E7B-49AB-8742-3DFCF423600C}">
      <dgm:prSet/>
      <dgm:spPr/>
      <dgm:t>
        <a:bodyPr/>
        <a:lstStyle/>
        <a:p>
          <a:endParaRPr lang="zh-TW" altLang="en-US"/>
        </a:p>
      </dgm:t>
    </dgm:pt>
    <dgm:pt modelId="{28754250-E993-483A-97F4-C85DD0B4DB83}" type="sibTrans" cxnId="{F384BD59-2E7B-49AB-8742-3DFCF423600C}">
      <dgm:prSet/>
      <dgm:spPr/>
      <dgm:t>
        <a:bodyPr/>
        <a:lstStyle/>
        <a:p>
          <a:endParaRPr lang="zh-TW" altLang="en-US"/>
        </a:p>
      </dgm:t>
    </dgm:pt>
    <dgm:pt modelId="{93903504-A4F4-40B3-A2BD-AA1C7691E98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86B815A4-E79C-4B53-BE0A-AD0E18F08402}" type="parTrans" cxnId="{42FB876A-0FA2-4CED-A5E0-4D0610A9F15E}">
      <dgm:prSet/>
      <dgm:spPr/>
      <dgm:t>
        <a:bodyPr/>
        <a:lstStyle/>
        <a:p>
          <a:endParaRPr lang="zh-TW" altLang="en-US"/>
        </a:p>
      </dgm:t>
    </dgm:pt>
    <dgm:pt modelId="{F0491D90-810D-40A5-A181-60458D4F2B57}" type="sibTrans" cxnId="{42FB876A-0FA2-4CED-A5E0-4D0610A9F15E}">
      <dgm:prSet/>
      <dgm:spPr/>
      <dgm:t>
        <a:bodyPr/>
        <a:lstStyle/>
        <a:p>
          <a:endParaRPr lang="zh-TW" altLang="en-US"/>
        </a:p>
      </dgm:t>
    </dgm:pt>
    <dgm:pt modelId="{52B6911C-3F42-472C-B484-A86364EC1CD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22573DA-591E-42AA-80B5-A7DB0C455968}" type="parTrans" cxnId="{1E739114-6242-4273-9245-B0778B736DCF}">
      <dgm:prSet/>
      <dgm:spPr/>
      <dgm:t>
        <a:bodyPr/>
        <a:lstStyle/>
        <a:p>
          <a:endParaRPr lang="zh-TW" altLang="en-US"/>
        </a:p>
      </dgm:t>
    </dgm:pt>
    <dgm:pt modelId="{B6F90EB5-C3E6-4068-A714-144942C03282}" type="sibTrans" cxnId="{1E739114-6242-4273-9245-B0778B736DCF}">
      <dgm:prSet/>
      <dgm:spPr/>
      <dgm:t>
        <a:bodyPr/>
        <a:lstStyle/>
        <a:p>
          <a:endParaRPr lang="zh-TW" altLang="en-US"/>
        </a:p>
      </dgm:t>
    </dgm:pt>
    <dgm:pt modelId="{699B6365-43FB-4B67-A7F4-C4393128CD9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4537ACA-CCE3-45F2-B272-B02DCAE6A5B9}" type="parTrans" cxnId="{350D584B-4AEB-46EE-8DD5-C2A83A1FF54F}">
      <dgm:prSet/>
      <dgm:spPr/>
      <dgm:t>
        <a:bodyPr/>
        <a:lstStyle/>
        <a:p>
          <a:endParaRPr lang="zh-TW" altLang="en-US"/>
        </a:p>
      </dgm:t>
    </dgm:pt>
    <dgm:pt modelId="{12406BEC-AA4F-496E-83DD-33D2D5479900}" type="sibTrans" cxnId="{350D584B-4AEB-46EE-8DD5-C2A83A1FF54F}">
      <dgm:prSet/>
      <dgm:spPr/>
      <dgm:t>
        <a:bodyPr/>
        <a:lstStyle/>
        <a:p>
          <a:endParaRPr lang="zh-TW" altLang="en-US"/>
        </a:p>
      </dgm:t>
    </dgm:pt>
    <dgm:pt modelId="{7B221744-7A00-4CFE-95BC-1FAD437C6587}" type="pres">
      <dgm:prSet presAssocID="{28155EB3-2A06-4D0F-AE95-FA9C4756454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82E2754-751C-4BFF-A8F5-6254FED91F8F}" type="pres">
      <dgm:prSet presAssocID="{28155EB3-2A06-4D0F-AE95-FA9C4756454A}" presName="cycle" presStyleCnt="0"/>
      <dgm:spPr/>
    </dgm:pt>
    <dgm:pt modelId="{10CA7749-0DB7-411D-8C38-AABFFB351675}" type="pres">
      <dgm:prSet presAssocID="{28155EB3-2A06-4D0F-AE95-FA9C4756454A}" presName="centerShape" presStyleCnt="0"/>
      <dgm:spPr/>
    </dgm:pt>
    <dgm:pt modelId="{77E4363D-BC20-4B0B-9FB2-0986E257C84E}" type="pres">
      <dgm:prSet presAssocID="{28155EB3-2A06-4D0F-AE95-FA9C4756454A}" presName="connSite" presStyleLbl="node1" presStyleIdx="0" presStyleCnt="3"/>
      <dgm:spPr/>
    </dgm:pt>
    <dgm:pt modelId="{64F23F28-5F97-41E1-A5F0-3B46CA17F0B8}" type="pres">
      <dgm:prSet presAssocID="{28155EB3-2A06-4D0F-AE95-FA9C4756454A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3A2BE7C-26AB-4516-9EE3-73310821B4CA}" type="pres">
      <dgm:prSet presAssocID="{DD9065E8-ED02-4CFE-BA0A-74FE2CC986EA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0ADC4E96-B541-4ECA-B45B-64545BAEA5D8}" type="pres">
      <dgm:prSet presAssocID="{D9158E62-C599-451F-83A6-85AC0A92ACD3}" presName="node" presStyleCnt="0"/>
      <dgm:spPr/>
    </dgm:pt>
    <dgm:pt modelId="{39F1D112-DC2A-4179-83A4-09CE0191D076}" type="pres">
      <dgm:prSet presAssocID="{D9158E62-C599-451F-83A6-85AC0A92ACD3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957044-A303-4E89-B9AA-407853AFE546}" type="pres">
      <dgm:prSet presAssocID="{D9158E62-C599-451F-83A6-85AC0A92ACD3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768657-C30C-4534-990D-3CF2A7188D94}" type="pres">
      <dgm:prSet presAssocID="{86B815A4-E79C-4B53-BE0A-AD0E18F08402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5C7DA6F4-865D-4959-BB5A-3CA3C3FD6A1D}" type="pres">
      <dgm:prSet presAssocID="{93903504-A4F4-40B3-A2BD-AA1C7691E981}" presName="node" presStyleCnt="0"/>
      <dgm:spPr/>
    </dgm:pt>
    <dgm:pt modelId="{09881E38-C1BD-4ECB-AE52-6CCEA10E04CB}" type="pres">
      <dgm:prSet presAssocID="{93903504-A4F4-40B3-A2BD-AA1C7691E981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B4E024-E111-42E4-BC65-0078F7280FFF}" type="pres">
      <dgm:prSet presAssocID="{93903504-A4F4-40B3-A2BD-AA1C7691E981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50D584B-4AEB-46EE-8DD5-C2A83A1FF54F}" srcId="{93903504-A4F4-40B3-A2BD-AA1C7691E981}" destId="{699B6365-43FB-4B67-A7F4-C4393128CD9B}" srcOrd="1" destOrd="0" parTransId="{B4537ACA-CCE3-45F2-B272-B02DCAE6A5B9}" sibTransId="{12406BEC-AA4F-496E-83DD-33D2D5479900}"/>
    <dgm:cxn modelId="{BAA4406D-B72F-4E50-A3F5-7312DF8F1294}" type="presOf" srcId="{52B6911C-3F42-472C-B484-A86364EC1CD4}" destId="{D7B4E024-E111-42E4-BC65-0078F7280FFF}" srcOrd="0" destOrd="0" presId="urn:microsoft.com/office/officeart/2005/8/layout/radial2"/>
    <dgm:cxn modelId="{97281293-3A21-4889-8887-06F7E60680FE}" type="presOf" srcId="{86B815A4-E79C-4B53-BE0A-AD0E18F08402}" destId="{19768657-C30C-4534-990D-3CF2A7188D94}" srcOrd="0" destOrd="0" presId="urn:microsoft.com/office/officeart/2005/8/layout/radial2"/>
    <dgm:cxn modelId="{F628DBEA-A971-4776-817F-7410ADD7DD53}" type="presOf" srcId="{D9158E62-C599-451F-83A6-85AC0A92ACD3}" destId="{39F1D112-DC2A-4179-83A4-09CE0191D076}" srcOrd="0" destOrd="0" presId="urn:microsoft.com/office/officeart/2005/8/layout/radial2"/>
    <dgm:cxn modelId="{8FA17767-5068-45EE-8187-8B38B1BB053D}" type="presOf" srcId="{28155EB3-2A06-4D0F-AE95-FA9C4756454A}" destId="{7B221744-7A00-4CFE-95BC-1FAD437C6587}" srcOrd="0" destOrd="0" presId="urn:microsoft.com/office/officeart/2005/8/layout/radial2"/>
    <dgm:cxn modelId="{42FB876A-0FA2-4CED-A5E0-4D0610A9F15E}" srcId="{28155EB3-2A06-4D0F-AE95-FA9C4756454A}" destId="{93903504-A4F4-40B3-A2BD-AA1C7691E981}" srcOrd="1" destOrd="0" parTransId="{86B815A4-E79C-4B53-BE0A-AD0E18F08402}" sibTransId="{F0491D90-810D-40A5-A181-60458D4F2B57}"/>
    <dgm:cxn modelId="{91FC84D5-CA79-43E9-A69D-27FD75C4502D}" type="presOf" srcId="{FF9846DD-53AA-491A-990F-A52366041BA7}" destId="{ED957044-A303-4E89-B9AA-407853AFE546}" srcOrd="0" destOrd="1" presId="urn:microsoft.com/office/officeart/2005/8/layout/radial2"/>
    <dgm:cxn modelId="{EEF28F21-274C-4407-BE1C-73BCF67991DE}" srcId="{D9158E62-C599-451F-83A6-85AC0A92ACD3}" destId="{8AE63537-DBF3-4E5F-B960-F88605CC6A74}" srcOrd="0" destOrd="0" parTransId="{C30875B8-356F-4010-B049-5C8F043D9454}" sibTransId="{F629244B-8000-4B4A-88D7-725304E6D687}"/>
    <dgm:cxn modelId="{F384BD59-2E7B-49AB-8742-3DFCF423600C}" srcId="{D9158E62-C599-451F-83A6-85AC0A92ACD3}" destId="{FF9846DD-53AA-491A-990F-A52366041BA7}" srcOrd="1" destOrd="0" parTransId="{0602DE30-A5D8-4BA9-8BA6-0B6EF5CFF575}" sibTransId="{28754250-E993-483A-97F4-C85DD0B4DB83}"/>
    <dgm:cxn modelId="{5753AD26-E093-4AC2-8462-35343C00647F}" srcId="{28155EB3-2A06-4D0F-AE95-FA9C4756454A}" destId="{D9158E62-C599-451F-83A6-85AC0A92ACD3}" srcOrd="0" destOrd="0" parTransId="{DD9065E8-ED02-4CFE-BA0A-74FE2CC986EA}" sibTransId="{FFDD1C32-62D1-4474-97F3-6054FCDE4C30}"/>
    <dgm:cxn modelId="{A3A22211-9E03-47EC-AA47-DBEFD3C0B77A}" type="presOf" srcId="{8AE63537-DBF3-4E5F-B960-F88605CC6A74}" destId="{ED957044-A303-4E89-B9AA-407853AFE546}" srcOrd="0" destOrd="0" presId="urn:microsoft.com/office/officeart/2005/8/layout/radial2"/>
    <dgm:cxn modelId="{C7310540-E670-487A-9966-01DCDF11DB32}" type="presOf" srcId="{DD9065E8-ED02-4CFE-BA0A-74FE2CC986EA}" destId="{E3A2BE7C-26AB-4516-9EE3-73310821B4CA}" srcOrd="0" destOrd="0" presId="urn:microsoft.com/office/officeart/2005/8/layout/radial2"/>
    <dgm:cxn modelId="{1E739114-6242-4273-9245-B0778B736DCF}" srcId="{93903504-A4F4-40B3-A2BD-AA1C7691E981}" destId="{52B6911C-3F42-472C-B484-A86364EC1CD4}" srcOrd="0" destOrd="0" parTransId="{D22573DA-591E-42AA-80B5-A7DB0C455968}" sibTransId="{B6F90EB5-C3E6-4068-A714-144942C03282}"/>
    <dgm:cxn modelId="{EB509F17-5D03-446C-833D-68ABA63FA5D7}" type="presOf" srcId="{93903504-A4F4-40B3-A2BD-AA1C7691E981}" destId="{09881E38-C1BD-4ECB-AE52-6CCEA10E04CB}" srcOrd="0" destOrd="0" presId="urn:microsoft.com/office/officeart/2005/8/layout/radial2"/>
    <dgm:cxn modelId="{396E7DDD-8E9E-4B7E-B753-4A221C45B300}" type="presOf" srcId="{699B6365-43FB-4B67-A7F4-C4393128CD9B}" destId="{D7B4E024-E111-42E4-BC65-0078F7280FFF}" srcOrd="0" destOrd="1" presId="urn:microsoft.com/office/officeart/2005/8/layout/radial2"/>
    <dgm:cxn modelId="{F5910BD4-8EC2-4781-8897-533FD5985852}" type="presParOf" srcId="{7B221744-7A00-4CFE-95BC-1FAD437C6587}" destId="{782E2754-751C-4BFF-A8F5-6254FED91F8F}" srcOrd="0" destOrd="0" presId="urn:microsoft.com/office/officeart/2005/8/layout/radial2"/>
    <dgm:cxn modelId="{38024068-E543-4536-A5E9-21052E0BC2EE}" type="presParOf" srcId="{782E2754-751C-4BFF-A8F5-6254FED91F8F}" destId="{10CA7749-0DB7-411D-8C38-AABFFB351675}" srcOrd="0" destOrd="0" presId="urn:microsoft.com/office/officeart/2005/8/layout/radial2"/>
    <dgm:cxn modelId="{4CA17769-1CD2-4AB9-AA18-C36DE04957B4}" type="presParOf" srcId="{10CA7749-0DB7-411D-8C38-AABFFB351675}" destId="{77E4363D-BC20-4B0B-9FB2-0986E257C84E}" srcOrd="0" destOrd="0" presId="urn:microsoft.com/office/officeart/2005/8/layout/radial2"/>
    <dgm:cxn modelId="{1E7EDDCD-A601-41B6-8D89-E7E05EDB643C}" type="presParOf" srcId="{10CA7749-0DB7-411D-8C38-AABFFB351675}" destId="{64F23F28-5F97-41E1-A5F0-3B46CA17F0B8}" srcOrd="1" destOrd="0" presId="urn:microsoft.com/office/officeart/2005/8/layout/radial2"/>
    <dgm:cxn modelId="{B10417EB-2A02-4F18-A942-C1A2E6CB7964}" type="presParOf" srcId="{782E2754-751C-4BFF-A8F5-6254FED91F8F}" destId="{E3A2BE7C-26AB-4516-9EE3-73310821B4CA}" srcOrd="1" destOrd="0" presId="urn:microsoft.com/office/officeart/2005/8/layout/radial2"/>
    <dgm:cxn modelId="{6D4F36D8-FCA4-4744-BB73-67859E93B831}" type="presParOf" srcId="{782E2754-751C-4BFF-A8F5-6254FED91F8F}" destId="{0ADC4E96-B541-4ECA-B45B-64545BAEA5D8}" srcOrd="2" destOrd="0" presId="urn:microsoft.com/office/officeart/2005/8/layout/radial2"/>
    <dgm:cxn modelId="{92C64EA3-8B5D-4BD3-B48C-E0FD21CA371F}" type="presParOf" srcId="{0ADC4E96-B541-4ECA-B45B-64545BAEA5D8}" destId="{39F1D112-DC2A-4179-83A4-09CE0191D076}" srcOrd="0" destOrd="0" presId="urn:microsoft.com/office/officeart/2005/8/layout/radial2"/>
    <dgm:cxn modelId="{970ABA77-3046-495F-A3F5-94D3C2A36A4E}" type="presParOf" srcId="{0ADC4E96-B541-4ECA-B45B-64545BAEA5D8}" destId="{ED957044-A303-4E89-B9AA-407853AFE546}" srcOrd="1" destOrd="0" presId="urn:microsoft.com/office/officeart/2005/8/layout/radial2"/>
    <dgm:cxn modelId="{AF1A573B-EB83-4B4F-9D41-F8CCF1E22183}" type="presParOf" srcId="{782E2754-751C-4BFF-A8F5-6254FED91F8F}" destId="{19768657-C30C-4534-990D-3CF2A7188D94}" srcOrd="3" destOrd="0" presId="urn:microsoft.com/office/officeart/2005/8/layout/radial2"/>
    <dgm:cxn modelId="{A6F843B7-508B-41DB-AE8C-C1E621A1E071}" type="presParOf" srcId="{782E2754-751C-4BFF-A8F5-6254FED91F8F}" destId="{5C7DA6F4-865D-4959-BB5A-3CA3C3FD6A1D}" srcOrd="4" destOrd="0" presId="urn:microsoft.com/office/officeart/2005/8/layout/radial2"/>
    <dgm:cxn modelId="{07BC79FC-D4B2-4EC3-9D3C-6D8E06FC1EFB}" type="presParOf" srcId="{5C7DA6F4-865D-4959-BB5A-3CA3C3FD6A1D}" destId="{09881E38-C1BD-4ECB-AE52-6CCEA10E04CB}" srcOrd="0" destOrd="0" presId="urn:microsoft.com/office/officeart/2005/8/layout/radial2"/>
    <dgm:cxn modelId="{2E183AE5-27D9-4810-8B42-498A7CF4355F}" type="presParOf" srcId="{5C7DA6F4-865D-4959-BB5A-3CA3C3FD6A1D}" destId="{D7B4E024-E111-42E4-BC65-0078F7280FF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581214-F9D5-4A23-B5DD-DD1A8CBB244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54F262A-6531-4F61-8EF0-D1EF3B1CEA8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340325-27D6-4FC0-B04F-5A22521602A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FE99C8A4-AD8B-4348-BD3D-C2FC406B84B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1967B7-E89E-4AF4-ABB6-E5A32B0ED0E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5F6D0FB-13F8-40E6-AA78-5759925C0A3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86F6DE-8E38-48C1-9EB5-C46E0FD8180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2FD08B5D-3939-46D4-8149-FE80F828AAC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4490E7-460B-421E-AC62-8BF3C3A7631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688DE-1921-493F-88A7-16620C6FE8D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9619A82-9F94-4B38-ABE0-371C67C66EE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55C9B764-67FE-4B80-BE44-B6263F733B5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918C7D52-A160-4CEF-B139-36F78F921AE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1DDA18E-BCD5-4D28-B646-0C0A3CAC62D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大約手臂的兩倍長</a:t>
          </a:r>
          <a:endParaRPr lang="zh-TW" altLang="en-US" sz="2500" kern="1200" dirty="0"/>
        </a:p>
      </dsp:txBody>
      <dsp:txXfrm>
        <a:off x="6904223" y="1659838"/>
        <a:ext cx="1279639" cy="1335100"/>
      </dsp:txXfrm>
    </dsp:sp>
    <dsp:sp modelId="{736C6764-0085-4C67-B8D8-6E6BC6D1FDF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68657-C30C-4534-990D-3CF2A7188D94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2BE7C-26AB-4516-9EE3-73310821B4CA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23F28-5F97-41E1-A5F0-3B46CA17F0B8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F1D112-DC2A-4179-83A4-09CE0191D07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smtClean="0"/>
            <a:t>衛福部疾管署</a:t>
          </a:r>
          <a:endParaRPr lang="zh-TW" altLang="en-US" sz="3000" kern="1200"/>
        </a:p>
      </dsp:txBody>
      <dsp:txXfrm>
        <a:off x="3688317" y="249869"/>
        <a:ext cx="1205326" cy="1205326"/>
      </dsp:txXfrm>
    </dsp:sp>
    <dsp:sp modelId="{ED957044-A303-4E89-B9AA-407853AFE546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/>
            <a:t>掌握最新疫情</a:t>
          </a:r>
          <a:endParaRPr lang="zh-TW" altLang="en-US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smtClean="0"/>
            <a:t>了解防疫議題</a:t>
          </a:r>
          <a:endParaRPr lang="zh-TW" altLang="en-US" sz="2700" kern="1200"/>
        </a:p>
      </dsp:txBody>
      <dsp:txXfrm>
        <a:off x="5313733" y="238"/>
        <a:ext cx="2556882" cy="1704588"/>
      </dsp:txXfrm>
    </dsp:sp>
    <dsp:sp modelId="{09881E38-C1BD-4ECB-AE52-6CCEA10E04CB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防疫小測驗</a:t>
          </a:r>
          <a:endParaRPr lang="zh-TW" altLang="en-US" sz="3000" kern="1200" dirty="0"/>
        </a:p>
      </dsp:txBody>
      <dsp:txXfrm>
        <a:off x="3688317" y="3070767"/>
        <a:ext cx="1205326" cy="1205326"/>
      </dsp:txXfrm>
    </dsp:sp>
    <dsp:sp modelId="{D7B4E024-E111-42E4-BC65-0078F7280FFF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/>
            <a:t>你的防疫觀念正確嗎？</a:t>
          </a:r>
          <a:endParaRPr lang="zh-TW" altLang="en-US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/>
            <a:t>擊敗新冠病毒，健康久久！</a:t>
          </a:r>
          <a:endParaRPr lang="zh-TW" altLang="en-US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防疫大作戰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/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文鼎疊圓體" panose="020B0609010101010101" pitchFamily="49" charset="-120"/>
          <a:ea typeface="文鼎疊圓體" panose="020B0609010101010101" pitchFamily="49" charset="-120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8642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844824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4061"/>
              </p:ext>
            </p:extLst>
          </p:nvPr>
        </p:nvGraphicFramePr>
        <p:xfrm>
          <a:off x="683568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1748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文鼎疊圓體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50</cp:revision>
  <dcterms:created xsi:type="dcterms:W3CDTF">2014-02-08T16:25:00Z</dcterms:created>
  <dcterms:modified xsi:type="dcterms:W3CDTF">2022-11-28T06:12:46Z</dcterms:modified>
</cp:coreProperties>
</file>