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FCF6"/>
    <a:srgbClr val="ACE0E6"/>
    <a:srgbClr val="BAB7E7"/>
    <a:srgbClr val="B1B4F9"/>
    <a:srgbClr val="CFF3F3"/>
    <a:srgbClr val="C7D3FB"/>
    <a:srgbClr val="9AE8F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9CCAEB-C49A-425F-A735-66D8FB687400}" type="doc">
      <dgm:prSet loTypeId="urn:microsoft.com/office/officeart/2005/8/layout/hList7" loCatId="list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298334D-79F6-4C0B-AE56-009676EE4D0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1473BE5-7165-4F76-9BED-5C82263055A3}" type="parTrans" cxnId="{32060C81-802B-4E92-94C8-80EA700827F9}">
      <dgm:prSet/>
      <dgm:spPr/>
      <dgm:t>
        <a:bodyPr/>
        <a:lstStyle/>
        <a:p>
          <a:endParaRPr lang="zh-TW" altLang="en-US"/>
        </a:p>
      </dgm:t>
    </dgm:pt>
    <dgm:pt modelId="{8CB18D2B-6DE4-4A25-8DD4-2B452D3C3D1E}" type="sibTrans" cxnId="{32060C81-802B-4E92-94C8-80EA700827F9}">
      <dgm:prSet/>
      <dgm:spPr/>
      <dgm:t>
        <a:bodyPr/>
        <a:lstStyle/>
        <a:p>
          <a:endParaRPr lang="zh-TW" altLang="en-US"/>
        </a:p>
      </dgm:t>
    </dgm:pt>
    <dgm:pt modelId="{982A2E39-2131-4F77-89A5-5901DFFC392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C4551EA-D31F-469A-B075-5664F94DC53D}" type="parTrans" cxnId="{E88840BE-411C-44CF-8E7C-394B319FB838}">
      <dgm:prSet/>
      <dgm:spPr/>
      <dgm:t>
        <a:bodyPr/>
        <a:lstStyle/>
        <a:p>
          <a:endParaRPr lang="zh-TW" altLang="en-US"/>
        </a:p>
      </dgm:t>
    </dgm:pt>
    <dgm:pt modelId="{25A69EE7-01C3-4327-AC74-EBA5BB06F209}" type="sibTrans" cxnId="{E88840BE-411C-44CF-8E7C-394B319FB838}">
      <dgm:prSet/>
      <dgm:spPr/>
      <dgm:t>
        <a:bodyPr/>
        <a:lstStyle/>
        <a:p>
          <a:endParaRPr lang="zh-TW" altLang="en-US"/>
        </a:p>
      </dgm:t>
    </dgm:pt>
    <dgm:pt modelId="{1D402B3C-B784-41BF-A0C6-B66B6A3D4EF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1799C55-6D40-4990-A6C1-0AFDBB626AE8}" type="parTrans" cxnId="{D7DF6CED-C4C8-41B2-8D8D-26D0769519FC}">
      <dgm:prSet/>
      <dgm:spPr/>
      <dgm:t>
        <a:bodyPr/>
        <a:lstStyle/>
        <a:p>
          <a:endParaRPr lang="zh-TW" altLang="en-US"/>
        </a:p>
      </dgm:t>
    </dgm:pt>
    <dgm:pt modelId="{F8DC11E1-AE2B-40C7-B8B5-2D94ED9F897A}" type="sibTrans" cxnId="{D7DF6CED-C4C8-41B2-8D8D-26D0769519FC}">
      <dgm:prSet/>
      <dgm:spPr/>
      <dgm:t>
        <a:bodyPr/>
        <a:lstStyle/>
        <a:p>
          <a:endParaRPr lang="zh-TW" altLang="en-US"/>
        </a:p>
      </dgm:t>
    </dgm:pt>
    <dgm:pt modelId="{6D4D9081-613D-40A8-B35F-407468CAA04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92772FF-CEF0-4D3E-840E-DEEB66D713B2}" type="parTrans" cxnId="{ECF194C0-2D9B-4BAA-930F-0F25B21011A2}">
      <dgm:prSet/>
      <dgm:spPr/>
      <dgm:t>
        <a:bodyPr/>
        <a:lstStyle/>
        <a:p>
          <a:endParaRPr lang="zh-TW" altLang="en-US"/>
        </a:p>
      </dgm:t>
    </dgm:pt>
    <dgm:pt modelId="{32479158-1153-4611-8DEA-24BB57695699}" type="sibTrans" cxnId="{ECF194C0-2D9B-4BAA-930F-0F25B21011A2}">
      <dgm:prSet/>
      <dgm:spPr/>
      <dgm:t>
        <a:bodyPr/>
        <a:lstStyle/>
        <a:p>
          <a:endParaRPr lang="zh-TW" altLang="en-US"/>
        </a:p>
      </dgm:t>
    </dgm:pt>
    <dgm:pt modelId="{4BBFCAA1-6A59-4BC4-9A57-E9E5F0B96BD9}" type="pres">
      <dgm:prSet presAssocID="{519CCAEB-C49A-425F-A735-66D8FB68740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2280ECA-AE68-46E4-A2D7-D016692F7489}" type="pres">
      <dgm:prSet presAssocID="{519CCAEB-C49A-425F-A735-66D8FB687400}" presName="fgShape" presStyleLbl="fgShp" presStyleIdx="0" presStyleCnt="1"/>
      <dgm:spPr/>
    </dgm:pt>
    <dgm:pt modelId="{228165D6-97D1-48EE-B10C-3F6833DB8E28}" type="pres">
      <dgm:prSet presAssocID="{519CCAEB-C49A-425F-A735-66D8FB687400}" presName="linComp" presStyleCnt="0"/>
      <dgm:spPr/>
    </dgm:pt>
    <dgm:pt modelId="{1F41BC6C-D2B8-4B2A-903E-3D35E7F6467B}" type="pres">
      <dgm:prSet presAssocID="{5298334D-79F6-4C0B-AE56-009676EE4D07}" presName="compNode" presStyleCnt="0"/>
      <dgm:spPr/>
    </dgm:pt>
    <dgm:pt modelId="{0C87F042-708A-4C84-A3E3-12587BD52BA3}" type="pres">
      <dgm:prSet presAssocID="{5298334D-79F6-4C0B-AE56-009676EE4D0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708B4A5-E2FF-4DAF-B12E-F7B316B5A3C6}" type="pres">
      <dgm:prSet presAssocID="{5298334D-79F6-4C0B-AE56-009676EE4D0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456C45-369E-4234-A4A7-7AD392E48387}" type="pres">
      <dgm:prSet presAssocID="{5298334D-79F6-4C0B-AE56-009676EE4D07}" presName="invisiNode" presStyleLbl="node1" presStyleIdx="0" presStyleCnt="4"/>
      <dgm:spPr/>
    </dgm:pt>
    <dgm:pt modelId="{B7313CE5-67AB-4729-9EA5-1CF8DA5CD5D9}" type="pres">
      <dgm:prSet presAssocID="{5298334D-79F6-4C0B-AE56-009676EE4D0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2787DC0-0080-4FE8-92C2-E6E975C5148A}" type="pres">
      <dgm:prSet presAssocID="{8CB18D2B-6DE4-4A25-8DD4-2B452D3C3D1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01E26D8-DB26-486E-ADF9-6587F98817C6}" type="pres">
      <dgm:prSet presAssocID="{982A2E39-2131-4F77-89A5-5901DFFC392F}" presName="compNode" presStyleCnt="0"/>
      <dgm:spPr/>
    </dgm:pt>
    <dgm:pt modelId="{B7FC57A9-DA93-488F-9D74-363437B6DE7B}" type="pres">
      <dgm:prSet presAssocID="{982A2E39-2131-4F77-89A5-5901DFFC392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8C8A642-0862-47EF-8CCC-277C4186483A}" type="pres">
      <dgm:prSet presAssocID="{982A2E39-2131-4F77-89A5-5901DFFC392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C27844-097F-4F0E-ADBB-7B660917F3E4}" type="pres">
      <dgm:prSet presAssocID="{982A2E39-2131-4F77-89A5-5901DFFC392F}" presName="invisiNode" presStyleLbl="node1" presStyleIdx="1" presStyleCnt="4"/>
      <dgm:spPr/>
    </dgm:pt>
    <dgm:pt modelId="{83CA72DE-5FE3-498D-8B9C-A0CFD7B243E8}" type="pres">
      <dgm:prSet presAssocID="{982A2E39-2131-4F77-89A5-5901DFFC392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87580D7-EC60-4A66-AF9E-85216B53EF73}" type="pres">
      <dgm:prSet presAssocID="{25A69EE7-01C3-4327-AC74-EBA5BB06F20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5AED8B4-E335-4A10-BFDA-21D11E22B651}" type="pres">
      <dgm:prSet presAssocID="{1D402B3C-B784-41BF-A0C6-B66B6A3D4EFF}" presName="compNode" presStyleCnt="0"/>
      <dgm:spPr/>
    </dgm:pt>
    <dgm:pt modelId="{B06FD012-EE0F-4A6E-9A05-6F42D2357D27}" type="pres">
      <dgm:prSet presAssocID="{1D402B3C-B784-41BF-A0C6-B66B6A3D4EF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36B839A-87EA-4A7F-8A9C-4C3A183BBFE4}" type="pres">
      <dgm:prSet presAssocID="{1D402B3C-B784-41BF-A0C6-B66B6A3D4EF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67086F-5646-4BBE-8FE6-18653B7A19A3}" type="pres">
      <dgm:prSet presAssocID="{1D402B3C-B784-41BF-A0C6-B66B6A3D4EFF}" presName="invisiNode" presStyleLbl="node1" presStyleIdx="2" presStyleCnt="4"/>
      <dgm:spPr/>
    </dgm:pt>
    <dgm:pt modelId="{B84311E4-AC73-4CBC-AC30-A631F0AC17FF}" type="pres">
      <dgm:prSet presAssocID="{1D402B3C-B784-41BF-A0C6-B66B6A3D4EF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AFC3576-ED81-4DDD-BC51-84A14F009116}" type="pres">
      <dgm:prSet presAssocID="{F8DC11E1-AE2B-40C7-B8B5-2D94ED9F897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2787936-5E38-4CAE-A297-5D9DF9A4ADF1}" type="pres">
      <dgm:prSet presAssocID="{6D4D9081-613D-40A8-B35F-407468CAA04A}" presName="compNode" presStyleCnt="0"/>
      <dgm:spPr/>
    </dgm:pt>
    <dgm:pt modelId="{B6325606-394E-4794-BBD0-CC21F34750DB}" type="pres">
      <dgm:prSet presAssocID="{6D4D9081-613D-40A8-B35F-407468CAA04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64E664A-9A62-4E95-8E96-A2A30C49D037}" type="pres">
      <dgm:prSet presAssocID="{6D4D9081-613D-40A8-B35F-407468CAA04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000B0E-B086-4F24-9E87-FBF98F649E75}" type="pres">
      <dgm:prSet presAssocID="{6D4D9081-613D-40A8-B35F-407468CAA04A}" presName="invisiNode" presStyleLbl="node1" presStyleIdx="3" presStyleCnt="4"/>
      <dgm:spPr/>
    </dgm:pt>
    <dgm:pt modelId="{266D4AF1-C963-4B27-87A0-544DCB678302}" type="pres">
      <dgm:prSet presAssocID="{6D4D9081-613D-40A8-B35F-407468CAA04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7EE292A-A710-40FD-85A2-7BFDE9A21C8C}" type="presOf" srcId="{5298334D-79F6-4C0B-AE56-009676EE4D07}" destId="{9708B4A5-E2FF-4DAF-B12E-F7B316B5A3C6}" srcOrd="1" destOrd="0" presId="urn:microsoft.com/office/officeart/2005/8/layout/hList7"/>
    <dgm:cxn modelId="{E8D0C2F1-9656-4F80-A5C3-6366984CAFFB}" type="presOf" srcId="{982A2E39-2131-4F77-89A5-5901DFFC392F}" destId="{F8C8A642-0862-47EF-8CCC-277C4186483A}" srcOrd="1" destOrd="0" presId="urn:microsoft.com/office/officeart/2005/8/layout/hList7"/>
    <dgm:cxn modelId="{32060C81-802B-4E92-94C8-80EA700827F9}" srcId="{519CCAEB-C49A-425F-A735-66D8FB687400}" destId="{5298334D-79F6-4C0B-AE56-009676EE4D07}" srcOrd="0" destOrd="0" parTransId="{41473BE5-7165-4F76-9BED-5C82263055A3}" sibTransId="{8CB18D2B-6DE4-4A25-8DD4-2B452D3C3D1E}"/>
    <dgm:cxn modelId="{C0AB4332-6B9C-4BDF-9310-9BB34B793D61}" type="presOf" srcId="{8CB18D2B-6DE4-4A25-8DD4-2B452D3C3D1E}" destId="{42787DC0-0080-4FE8-92C2-E6E975C5148A}" srcOrd="0" destOrd="0" presId="urn:microsoft.com/office/officeart/2005/8/layout/hList7"/>
    <dgm:cxn modelId="{020E1FA2-78D9-4301-B641-3877B5285733}" type="presOf" srcId="{6D4D9081-613D-40A8-B35F-407468CAA04A}" destId="{B6325606-394E-4794-BBD0-CC21F34750DB}" srcOrd="0" destOrd="0" presId="urn:microsoft.com/office/officeart/2005/8/layout/hList7"/>
    <dgm:cxn modelId="{E88840BE-411C-44CF-8E7C-394B319FB838}" srcId="{519CCAEB-C49A-425F-A735-66D8FB687400}" destId="{982A2E39-2131-4F77-89A5-5901DFFC392F}" srcOrd="1" destOrd="0" parTransId="{2C4551EA-D31F-469A-B075-5664F94DC53D}" sibTransId="{25A69EE7-01C3-4327-AC74-EBA5BB06F209}"/>
    <dgm:cxn modelId="{6374428B-A8DD-411A-B057-880DBCE1749B}" type="presOf" srcId="{982A2E39-2131-4F77-89A5-5901DFFC392F}" destId="{B7FC57A9-DA93-488F-9D74-363437B6DE7B}" srcOrd="0" destOrd="0" presId="urn:microsoft.com/office/officeart/2005/8/layout/hList7"/>
    <dgm:cxn modelId="{46006616-1502-40F3-8E1D-4AAD0248985A}" type="presOf" srcId="{519CCAEB-C49A-425F-A735-66D8FB687400}" destId="{4BBFCAA1-6A59-4BC4-9A57-E9E5F0B96BD9}" srcOrd="0" destOrd="0" presId="urn:microsoft.com/office/officeart/2005/8/layout/hList7"/>
    <dgm:cxn modelId="{4B3B5988-E96C-4517-8585-54074C1BCE9D}" type="presOf" srcId="{1D402B3C-B784-41BF-A0C6-B66B6A3D4EFF}" destId="{B06FD012-EE0F-4A6E-9A05-6F42D2357D27}" srcOrd="0" destOrd="0" presId="urn:microsoft.com/office/officeart/2005/8/layout/hList7"/>
    <dgm:cxn modelId="{6F647504-F35E-4465-B019-A7303B45D394}" type="presOf" srcId="{1D402B3C-B784-41BF-A0C6-B66B6A3D4EFF}" destId="{436B839A-87EA-4A7F-8A9C-4C3A183BBFE4}" srcOrd="1" destOrd="0" presId="urn:microsoft.com/office/officeart/2005/8/layout/hList7"/>
    <dgm:cxn modelId="{ECF194C0-2D9B-4BAA-930F-0F25B21011A2}" srcId="{519CCAEB-C49A-425F-A735-66D8FB687400}" destId="{6D4D9081-613D-40A8-B35F-407468CAA04A}" srcOrd="3" destOrd="0" parTransId="{092772FF-CEF0-4D3E-840E-DEEB66D713B2}" sibTransId="{32479158-1153-4611-8DEA-24BB57695699}"/>
    <dgm:cxn modelId="{2845F209-A916-4C2D-BD15-3ECCA8166F5C}" type="presOf" srcId="{6D4D9081-613D-40A8-B35F-407468CAA04A}" destId="{664E664A-9A62-4E95-8E96-A2A30C49D037}" srcOrd="1" destOrd="0" presId="urn:microsoft.com/office/officeart/2005/8/layout/hList7"/>
    <dgm:cxn modelId="{0F229A55-AE83-4AEE-AD5E-F19EFC4251E1}" type="presOf" srcId="{25A69EE7-01C3-4327-AC74-EBA5BB06F209}" destId="{387580D7-EC60-4A66-AF9E-85216B53EF73}" srcOrd="0" destOrd="0" presId="urn:microsoft.com/office/officeart/2005/8/layout/hList7"/>
    <dgm:cxn modelId="{2BCAD0BD-095E-4AF7-BF40-FB7625834496}" type="presOf" srcId="{5298334D-79F6-4C0B-AE56-009676EE4D07}" destId="{0C87F042-708A-4C84-A3E3-12587BD52BA3}" srcOrd="0" destOrd="0" presId="urn:microsoft.com/office/officeart/2005/8/layout/hList7"/>
    <dgm:cxn modelId="{D7DF6CED-C4C8-41B2-8D8D-26D0769519FC}" srcId="{519CCAEB-C49A-425F-A735-66D8FB687400}" destId="{1D402B3C-B784-41BF-A0C6-B66B6A3D4EFF}" srcOrd="2" destOrd="0" parTransId="{91799C55-6D40-4990-A6C1-0AFDBB626AE8}" sibTransId="{F8DC11E1-AE2B-40C7-B8B5-2D94ED9F897A}"/>
    <dgm:cxn modelId="{A7D6BCC2-5BA4-41C2-963D-307C5EF31E81}" type="presOf" srcId="{F8DC11E1-AE2B-40C7-B8B5-2D94ED9F897A}" destId="{5AFC3576-ED81-4DDD-BC51-84A14F009116}" srcOrd="0" destOrd="0" presId="urn:microsoft.com/office/officeart/2005/8/layout/hList7"/>
    <dgm:cxn modelId="{95ACBC12-A90C-4AA5-B84E-EF1E04CFA0B1}" type="presParOf" srcId="{4BBFCAA1-6A59-4BC4-9A57-E9E5F0B96BD9}" destId="{C2280ECA-AE68-46E4-A2D7-D016692F7489}" srcOrd="0" destOrd="0" presId="urn:microsoft.com/office/officeart/2005/8/layout/hList7"/>
    <dgm:cxn modelId="{F8A33AF6-A6E3-4ED6-BC87-5F3C65893F92}" type="presParOf" srcId="{4BBFCAA1-6A59-4BC4-9A57-E9E5F0B96BD9}" destId="{228165D6-97D1-48EE-B10C-3F6833DB8E28}" srcOrd="1" destOrd="0" presId="urn:microsoft.com/office/officeart/2005/8/layout/hList7"/>
    <dgm:cxn modelId="{A7B1BEC2-398B-4052-9BCA-B60427808B46}" type="presParOf" srcId="{228165D6-97D1-48EE-B10C-3F6833DB8E28}" destId="{1F41BC6C-D2B8-4B2A-903E-3D35E7F6467B}" srcOrd="0" destOrd="0" presId="urn:microsoft.com/office/officeart/2005/8/layout/hList7"/>
    <dgm:cxn modelId="{E50B508D-E3BD-4E13-A4AE-85D8CADB64C5}" type="presParOf" srcId="{1F41BC6C-D2B8-4B2A-903E-3D35E7F6467B}" destId="{0C87F042-708A-4C84-A3E3-12587BD52BA3}" srcOrd="0" destOrd="0" presId="urn:microsoft.com/office/officeart/2005/8/layout/hList7"/>
    <dgm:cxn modelId="{6B10E128-62B5-4F83-B544-CBD168C38AA4}" type="presParOf" srcId="{1F41BC6C-D2B8-4B2A-903E-3D35E7F6467B}" destId="{9708B4A5-E2FF-4DAF-B12E-F7B316B5A3C6}" srcOrd="1" destOrd="0" presId="urn:microsoft.com/office/officeart/2005/8/layout/hList7"/>
    <dgm:cxn modelId="{0DAD14F4-C8A8-44E4-A7BA-1D6868B82D28}" type="presParOf" srcId="{1F41BC6C-D2B8-4B2A-903E-3D35E7F6467B}" destId="{78456C45-369E-4234-A4A7-7AD392E48387}" srcOrd="2" destOrd="0" presId="urn:microsoft.com/office/officeart/2005/8/layout/hList7"/>
    <dgm:cxn modelId="{62A13BB9-9905-4475-8A5C-C1486B918733}" type="presParOf" srcId="{1F41BC6C-D2B8-4B2A-903E-3D35E7F6467B}" destId="{B7313CE5-67AB-4729-9EA5-1CF8DA5CD5D9}" srcOrd="3" destOrd="0" presId="urn:microsoft.com/office/officeart/2005/8/layout/hList7"/>
    <dgm:cxn modelId="{0CA806A1-A3B9-442C-B9C3-E07B230266E8}" type="presParOf" srcId="{228165D6-97D1-48EE-B10C-3F6833DB8E28}" destId="{42787DC0-0080-4FE8-92C2-E6E975C5148A}" srcOrd="1" destOrd="0" presId="urn:microsoft.com/office/officeart/2005/8/layout/hList7"/>
    <dgm:cxn modelId="{71256241-9A30-4743-80AD-ACAA01353B54}" type="presParOf" srcId="{228165D6-97D1-48EE-B10C-3F6833DB8E28}" destId="{A01E26D8-DB26-486E-ADF9-6587F98817C6}" srcOrd="2" destOrd="0" presId="urn:microsoft.com/office/officeart/2005/8/layout/hList7"/>
    <dgm:cxn modelId="{FEF764F2-3045-4283-9DEB-B13C0542AB39}" type="presParOf" srcId="{A01E26D8-DB26-486E-ADF9-6587F98817C6}" destId="{B7FC57A9-DA93-488F-9D74-363437B6DE7B}" srcOrd="0" destOrd="0" presId="urn:microsoft.com/office/officeart/2005/8/layout/hList7"/>
    <dgm:cxn modelId="{F1746AE2-C3B2-43FC-A394-A9D1361D7C4B}" type="presParOf" srcId="{A01E26D8-DB26-486E-ADF9-6587F98817C6}" destId="{F8C8A642-0862-47EF-8CCC-277C4186483A}" srcOrd="1" destOrd="0" presId="urn:microsoft.com/office/officeart/2005/8/layout/hList7"/>
    <dgm:cxn modelId="{36A46160-84C7-4DB8-BD51-98586F681E3C}" type="presParOf" srcId="{A01E26D8-DB26-486E-ADF9-6587F98817C6}" destId="{43C27844-097F-4F0E-ADBB-7B660917F3E4}" srcOrd="2" destOrd="0" presId="urn:microsoft.com/office/officeart/2005/8/layout/hList7"/>
    <dgm:cxn modelId="{F4A5030A-5C08-4455-B36F-EDBCA5CF0D62}" type="presParOf" srcId="{A01E26D8-DB26-486E-ADF9-6587F98817C6}" destId="{83CA72DE-5FE3-498D-8B9C-A0CFD7B243E8}" srcOrd="3" destOrd="0" presId="urn:microsoft.com/office/officeart/2005/8/layout/hList7"/>
    <dgm:cxn modelId="{C455CBDE-A9D2-452B-9112-5512C0C457B8}" type="presParOf" srcId="{228165D6-97D1-48EE-B10C-3F6833DB8E28}" destId="{387580D7-EC60-4A66-AF9E-85216B53EF73}" srcOrd="3" destOrd="0" presId="urn:microsoft.com/office/officeart/2005/8/layout/hList7"/>
    <dgm:cxn modelId="{4F53661E-3665-4CE6-B339-4F03513A0F36}" type="presParOf" srcId="{228165D6-97D1-48EE-B10C-3F6833DB8E28}" destId="{05AED8B4-E335-4A10-BFDA-21D11E22B651}" srcOrd="4" destOrd="0" presId="urn:microsoft.com/office/officeart/2005/8/layout/hList7"/>
    <dgm:cxn modelId="{C7798F8E-55E0-4E8C-BD13-8E43FB8B6185}" type="presParOf" srcId="{05AED8B4-E335-4A10-BFDA-21D11E22B651}" destId="{B06FD012-EE0F-4A6E-9A05-6F42D2357D27}" srcOrd="0" destOrd="0" presId="urn:microsoft.com/office/officeart/2005/8/layout/hList7"/>
    <dgm:cxn modelId="{27BB3D2E-232A-4462-A73A-7DA704B5224F}" type="presParOf" srcId="{05AED8B4-E335-4A10-BFDA-21D11E22B651}" destId="{436B839A-87EA-4A7F-8A9C-4C3A183BBFE4}" srcOrd="1" destOrd="0" presId="urn:microsoft.com/office/officeart/2005/8/layout/hList7"/>
    <dgm:cxn modelId="{665E3BFB-B35A-418A-81F3-295B9C3E4AC7}" type="presParOf" srcId="{05AED8B4-E335-4A10-BFDA-21D11E22B651}" destId="{8267086F-5646-4BBE-8FE6-18653B7A19A3}" srcOrd="2" destOrd="0" presId="urn:microsoft.com/office/officeart/2005/8/layout/hList7"/>
    <dgm:cxn modelId="{F49BF9BE-88F9-4477-B35F-E0DA2DEEA981}" type="presParOf" srcId="{05AED8B4-E335-4A10-BFDA-21D11E22B651}" destId="{B84311E4-AC73-4CBC-AC30-A631F0AC17FF}" srcOrd="3" destOrd="0" presId="urn:microsoft.com/office/officeart/2005/8/layout/hList7"/>
    <dgm:cxn modelId="{48676A01-7C4D-481B-BF4E-ABE010383555}" type="presParOf" srcId="{228165D6-97D1-48EE-B10C-3F6833DB8E28}" destId="{5AFC3576-ED81-4DDD-BC51-84A14F009116}" srcOrd="5" destOrd="0" presId="urn:microsoft.com/office/officeart/2005/8/layout/hList7"/>
    <dgm:cxn modelId="{4A48332D-E547-42BA-88AA-CED720335C47}" type="presParOf" srcId="{228165D6-97D1-48EE-B10C-3F6833DB8E28}" destId="{D2787936-5E38-4CAE-A297-5D9DF9A4ADF1}" srcOrd="6" destOrd="0" presId="urn:microsoft.com/office/officeart/2005/8/layout/hList7"/>
    <dgm:cxn modelId="{05D2C457-9E21-42E4-8C1D-435A7CBA007F}" type="presParOf" srcId="{D2787936-5E38-4CAE-A297-5D9DF9A4ADF1}" destId="{B6325606-394E-4794-BBD0-CC21F34750DB}" srcOrd="0" destOrd="0" presId="urn:microsoft.com/office/officeart/2005/8/layout/hList7"/>
    <dgm:cxn modelId="{72D8596F-2F9B-471B-9289-FA12A8955319}" type="presParOf" srcId="{D2787936-5E38-4CAE-A297-5D9DF9A4ADF1}" destId="{664E664A-9A62-4E95-8E96-A2A30C49D037}" srcOrd="1" destOrd="0" presId="urn:microsoft.com/office/officeart/2005/8/layout/hList7"/>
    <dgm:cxn modelId="{25F29040-31F1-4377-92C7-42754326D69D}" type="presParOf" srcId="{D2787936-5E38-4CAE-A297-5D9DF9A4ADF1}" destId="{9B000B0E-B086-4F24-9E87-FBF98F649E75}" srcOrd="2" destOrd="0" presId="urn:microsoft.com/office/officeart/2005/8/layout/hList7"/>
    <dgm:cxn modelId="{EDA0A12C-CF2E-42FE-A569-5187549C29F5}" type="presParOf" srcId="{D2787936-5E38-4CAE-A297-5D9DF9A4ADF1}" destId="{266D4AF1-C963-4B27-87A0-544DCB67830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A8742D-8E16-4611-A941-0F261E863967}" type="doc">
      <dgm:prSet loTypeId="urn:microsoft.com/office/officeart/2008/layout/TitledPictureBlocks" loCatId="picture" qsTypeId="urn:microsoft.com/office/officeart/2005/8/quickstyle/3d6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2F435F6-A4FB-4EBB-97F4-D3F0D906986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6421C2FB-27D3-4D41-9788-A56DCA311E41}" type="parTrans" cxnId="{5169602E-0F3F-44BB-94A7-5E7D52B0CE6B}">
      <dgm:prSet/>
      <dgm:spPr/>
      <dgm:t>
        <a:bodyPr/>
        <a:lstStyle/>
        <a:p>
          <a:endParaRPr lang="zh-TW" altLang="en-US"/>
        </a:p>
      </dgm:t>
    </dgm:pt>
    <dgm:pt modelId="{BC528352-F022-4B32-8D1D-F4ED28753200}" type="sibTrans" cxnId="{5169602E-0F3F-44BB-94A7-5E7D52B0CE6B}">
      <dgm:prSet/>
      <dgm:spPr/>
      <dgm:t>
        <a:bodyPr/>
        <a:lstStyle/>
        <a:p>
          <a:endParaRPr lang="zh-TW" altLang="en-US"/>
        </a:p>
      </dgm:t>
    </dgm:pt>
    <dgm:pt modelId="{8A3E0364-520B-4141-AB71-818F36AB3348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4D38E3E-2917-486D-A773-6D3931010DA0}" type="parTrans" cxnId="{5A109D9D-9F3F-4AA5-AB60-E1CDD43EA81B}">
      <dgm:prSet/>
      <dgm:spPr/>
      <dgm:t>
        <a:bodyPr/>
        <a:lstStyle/>
        <a:p>
          <a:endParaRPr lang="zh-TW" altLang="en-US"/>
        </a:p>
      </dgm:t>
    </dgm:pt>
    <dgm:pt modelId="{3B77AC9E-630C-4B48-AAFC-54C048DD7285}" type="sibTrans" cxnId="{5A109D9D-9F3F-4AA5-AB60-E1CDD43EA81B}">
      <dgm:prSet/>
      <dgm:spPr/>
      <dgm:t>
        <a:bodyPr/>
        <a:lstStyle/>
        <a:p>
          <a:endParaRPr lang="zh-TW" altLang="en-US"/>
        </a:p>
      </dgm:t>
    </dgm:pt>
    <dgm:pt modelId="{20BCCE54-7DBF-4255-A753-D55CD7CA39D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0DBD2C0-2C39-466D-954F-B5F687FF7799}" type="parTrans" cxnId="{F88D5CBD-6E41-4573-AA90-E8BD7A2C0649}">
      <dgm:prSet/>
      <dgm:spPr/>
      <dgm:t>
        <a:bodyPr/>
        <a:lstStyle/>
        <a:p>
          <a:endParaRPr lang="zh-TW" altLang="en-US"/>
        </a:p>
      </dgm:t>
    </dgm:pt>
    <dgm:pt modelId="{1029F526-797C-43B4-B072-3340846AD3AD}" type="sibTrans" cxnId="{F88D5CBD-6E41-4573-AA90-E8BD7A2C0649}">
      <dgm:prSet/>
      <dgm:spPr/>
      <dgm:t>
        <a:bodyPr/>
        <a:lstStyle/>
        <a:p>
          <a:endParaRPr lang="zh-TW" altLang="en-US"/>
        </a:p>
      </dgm:t>
    </dgm:pt>
    <dgm:pt modelId="{C6E7B29E-C0C1-4970-B597-5EC3C7CAE0A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3A9621F-9E8D-4B54-BC09-43B0691303F4}" type="parTrans" cxnId="{21CCF09A-5029-4ADC-ADB0-1054BEA7C1C7}">
      <dgm:prSet/>
      <dgm:spPr/>
      <dgm:t>
        <a:bodyPr/>
        <a:lstStyle/>
        <a:p>
          <a:endParaRPr lang="zh-TW" altLang="en-US"/>
        </a:p>
      </dgm:t>
    </dgm:pt>
    <dgm:pt modelId="{5931189C-80B3-4DEA-969F-FC27DDEDEAD8}" type="sibTrans" cxnId="{21CCF09A-5029-4ADC-ADB0-1054BEA7C1C7}">
      <dgm:prSet/>
      <dgm:spPr/>
      <dgm:t>
        <a:bodyPr/>
        <a:lstStyle/>
        <a:p>
          <a:endParaRPr lang="zh-TW" altLang="en-US"/>
        </a:p>
      </dgm:t>
    </dgm:pt>
    <dgm:pt modelId="{94A8C04C-2C39-41CA-8671-9BA9E7C3DD0C}" type="pres">
      <dgm:prSet presAssocID="{54A8742D-8E16-4611-A941-0F261E863967}" presName="rootNode" presStyleCnt="0">
        <dgm:presLayoutVars>
          <dgm:chMax/>
          <dgm:chPref/>
          <dgm:dir/>
          <dgm:animLvl val="lvl"/>
        </dgm:presLayoutVars>
      </dgm:prSet>
      <dgm:spPr/>
    </dgm:pt>
    <dgm:pt modelId="{BF1FAE2F-F9C5-4426-9B0D-97E0BDED3062}" type="pres">
      <dgm:prSet presAssocID="{C2F435F6-A4FB-4EBB-97F4-D3F0D9069867}" presName="composite" presStyleCnt="0"/>
      <dgm:spPr/>
    </dgm:pt>
    <dgm:pt modelId="{CD38643F-C56E-4C85-8EA4-0B130238B79F}" type="pres">
      <dgm:prSet presAssocID="{C2F435F6-A4FB-4EBB-97F4-D3F0D906986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C17B12B-85CB-4A78-BCE1-2D5827581C02}" type="pres">
      <dgm:prSet presAssocID="{C2F435F6-A4FB-4EBB-97F4-D3F0D9069867}" presName="Image" presStyleLbl="bgImgPlace1" presStyleIdx="0" presStyleCnt="2" custLinFactNeighborX="-7382" custLinFactNeighborY="-12988"/>
      <dgm:spPr>
        <a:blipFill>
          <a:blip xmlns:r="http://schemas.openxmlformats.org/officeDocument/2006/relationships" r:embed="rId1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74DE83D-7630-40A8-BA3E-B61C7FCB685E}" type="pres">
      <dgm:prSet presAssocID="{C2F435F6-A4FB-4EBB-97F4-D3F0D906986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CDF879C-4016-4F14-8913-FBF39351FA8A}" type="pres">
      <dgm:prSet presAssocID="{BC528352-F022-4B32-8D1D-F4ED28753200}" presName="sibTrans" presStyleCnt="0"/>
      <dgm:spPr/>
    </dgm:pt>
    <dgm:pt modelId="{04C34EB2-466B-4F43-8BEF-0B7063C05BEF}" type="pres">
      <dgm:prSet presAssocID="{20BCCE54-7DBF-4255-A753-D55CD7CA39D1}" presName="composite" presStyleCnt="0"/>
      <dgm:spPr/>
    </dgm:pt>
    <dgm:pt modelId="{A86857E5-2AA3-44E9-ABB1-E85C9F97FADF}" type="pres">
      <dgm:prSet presAssocID="{20BCCE54-7DBF-4255-A753-D55CD7CA39D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37EDFA1-0452-42DD-B52D-F578CE4E90E0}" type="pres">
      <dgm:prSet presAssocID="{20BCCE54-7DBF-4255-A753-D55CD7CA39D1}" presName="Image" presStyleLbl="bgImgPlace1" presStyleIdx="1" presStyleCnt="2"/>
      <dgm:spPr>
        <a:blipFill>
          <a:blip xmlns:r="http://schemas.openxmlformats.org/officeDocument/2006/relationships" r:embed="rId2" cstate="print">
            <a:duotone>
              <a:schemeClr val="accent5">
                <a:hueOff val="-10774846"/>
                <a:satOff val="46375"/>
                <a:lumOff val="12537"/>
                <a:alphaOff val="0"/>
                <a:shade val="20000"/>
                <a:satMod val="200000"/>
              </a:schemeClr>
              <a:schemeClr val="accent5">
                <a:hueOff val="-10774846"/>
                <a:satOff val="46375"/>
                <a:lumOff val="1253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3162486-D2AC-4CD1-A08B-E33F72681DDD}" type="pres">
      <dgm:prSet presAssocID="{20BCCE54-7DBF-4255-A753-D55CD7CA39D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7899320-B148-4B40-8103-37E3EB684F87}" type="presOf" srcId="{20BCCE54-7DBF-4255-A753-D55CD7CA39D1}" destId="{A86857E5-2AA3-44E9-ABB1-E85C9F97FADF}" srcOrd="0" destOrd="0" presId="urn:microsoft.com/office/officeart/2008/layout/TitledPictureBlocks"/>
    <dgm:cxn modelId="{71A911D0-BCEE-45AF-834F-35D258C59E39}" type="presOf" srcId="{C2F435F6-A4FB-4EBB-97F4-D3F0D9069867}" destId="{CD38643F-C56E-4C85-8EA4-0B130238B79F}" srcOrd="0" destOrd="0" presId="urn:microsoft.com/office/officeart/2008/layout/TitledPictureBlocks"/>
    <dgm:cxn modelId="{35D81342-C402-45B6-AF88-6994F3BB44F5}" type="presOf" srcId="{C6E7B29E-C0C1-4970-B597-5EC3C7CAE0A0}" destId="{D3162486-D2AC-4CD1-A08B-E33F72681DDD}" srcOrd="0" destOrd="0" presId="urn:microsoft.com/office/officeart/2008/layout/TitledPictureBlocks"/>
    <dgm:cxn modelId="{5A109D9D-9F3F-4AA5-AB60-E1CDD43EA81B}" srcId="{C2F435F6-A4FB-4EBB-97F4-D3F0D9069867}" destId="{8A3E0364-520B-4141-AB71-818F36AB3348}" srcOrd="0" destOrd="0" parTransId="{F4D38E3E-2917-486D-A773-6D3931010DA0}" sibTransId="{3B77AC9E-630C-4B48-AAFC-54C048DD7285}"/>
    <dgm:cxn modelId="{FF54E82E-0ED2-44F7-AF20-0C630D93518A}" type="presOf" srcId="{8A3E0364-520B-4141-AB71-818F36AB3348}" destId="{F74DE83D-7630-40A8-BA3E-B61C7FCB685E}" srcOrd="0" destOrd="0" presId="urn:microsoft.com/office/officeart/2008/layout/TitledPictureBlocks"/>
    <dgm:cxn modelId="{F88D5CBD-6E41-4573-AA90-E8BD7A2C0649}" srcId="{54A8742D-8E16-4611-A941-0F261E863967}" destId="{20BCCE54-7DBF-4255-A753-D55CD7CA39D1}" srcOrd="1" destOrd="0" parTransId="{50DBD2C0-2C39-466D-954F-B5F687FF7799}" sibTransId="{1029F526-797C-43B4-B072-3340846AD3AD}"/>
    <dgm:cxn modelId="{21CCF09A-5029-4ADC-ADB0-1054BEA7C1C7}" srcId="{20BCCE54-7DBF-4255-A753-D55CD7CA39D1}" destId="{C6E7B29E-C0C1-4970-B597-5EC3C7CAE0A0}" srcOrd="0" destOrd="0" parTransId="{E3A9621F-9E8D-4B54-BC09-43B0691303F4}" sibTransId="{5931189C-80B3-4DEA-969F-FC27DDEDEAD8}"/>
    <dgm:cxn modelId="{5169602E-0F3F-44BB-94A7-5E7D52B0CE6B}" srcId="{54A8742D-8E16-4611-A941-0F261E863967}" destId="{C2F435F6-A4FB-4EBB-97F4-D3F0D9069867}" srcOrd="0" destOrd="0" parTransId="{6421C2FB-27D3-4D41-9788-A56DCA311E41}" sibTransId="{BC528352-F022-4B32-8D1D-F4ED28753200}"/>
    <dgm:cxn modelId="{D16E364B-5D3E-4675-9241-9C3D46A91E65}" type="presOf" srcId="{54A8742D-8E16-4611-A941-0F261E863967}" destId="{94A8C04C-2C39-41CA-8671-9BA9E7C3DD0C}" srcOrd="0" destOrd="0" presId="urn:microsoft.com/office/officeart/2008/layout/TitledPictureBlocks"/>
    <dgm:cxn modelId="{C1CEC19E-3763-4B39-A00B-E24AA87468FB}" type="presParOf" srcId="{94A8C04C-2C39-41CA-8671-9BA9E7C3DD0C}" destId="{BF1FAE2F-F9C5-4426-9B0D-97E0BDED3062}" srcOrd="0" destOrd="0" presId="urn:microsoft.com/office/officeart/2008/layout/TitledPictureBlocks"/>
    <dgm:cxn modelId="{039DA24D-86E4-4ADD-ABE2-853F52C79D45}" type="presParOf" srcId="{BF1FAE2F-F9C5-4426-9B0D-97E0BDED3062}" destId="{CD38643F-C56E-4C85-8EA4-0B130238B79F}" srcOrd="0" destOrd="0" presId="urn:microsoft.com/office/officeart/2008/layout/TitledPictureBlocks"/>
    <dgm:cxn modelId="{23A1A92B-2A51-42C1-B3D1-F1D7E9301C57}" type="presParOf" srcId="{BF1FAE2F-F9C5-4426-9B0D-97E0BDED3062}" destId="{5C17B12B-85CB-4A78-BCE1-2D5827581C02}" srcOrd="1" destOrd="0" presId="urn:microsoft.com/office/officeart/2008/layout/TitledPictureBlocks"/>
    <dgm:cxn modelId="{141E7B92-E0C5-4DD4-BDB1-5AA2C7414C24}" type="presParOf" srcId="{BF1FAE2F-F9C5-4426-9B0D-97E0BDED3062}" destId="{F74DE83D-7630-40A8-BA3E-B61C7FCB685E}" srcOrd="2" destOrd="0" presId="urn:microsoft.com/office/officeart/2008/layout/TitledPictureBlocks"/>
    <dgm:cxn modelId="{D052F287-7DC9-46FC-B0C9-69BE903F2336}" type="presParOf" srcId="{94A8C04C-2C39-41CA-8671-9BA9E7C3DD0C}" destId="{8CDF879C-4016-4F14-8913-FBF39351FA8A}" srcOrd="1" destOrd="0" presId="urn:microsoft.com/office/officeart/2008/layout/TitledPictureBlocks"/>
    <dgm:cxn modelId="{52DDD7DA-62B6-4554-9948-EE7A229DCE29}" type="presParOf" srcId="{94A8C04C-2C39-41CA-8671-9BA9E7C3DD0C}" destId="{04C34EB2-466B-4F43-8BEF-0B7063C05BEF}" srcOrd="2" destOrd="0" presId="urn:microsoft.com/office/officeart/2008/layout/TitledPictureBlocks"/>
    <dgm:cxn modelId="{7BE7089F-A5CA-48F4-BEC7-C87E307A7AE9}" type="presParOf" srcId="{04C34EB2-466B-4F43-8BEF-0B7063C05BEF}" destId="{A86857E5-2AA3-44E9-ABB1-E85C9F97FADF}" srcOrd="0" destOrd="0" presId="urn:microsoft.com/office/officeart/2008/layout/TitledPictureBlocks"/>
    <dgm:cxn modelId="{30159927-E541-4195-BACA-282C0DDDFD48}" type="presParOf" srcId="{04C34EB2-466B-4F43-8BEF-0B7063C05BEF}" destId="{A37EDFA1-0452-42DD-B52D-F578CE4E90E0}" srcOrd="1" destOrd="0" presId="urn:microsoft.com/office/officeart/2008/layout/TitledPictureBlocks"/>
    <dgm:cxn modelId="{076BE654-5DF0-4AFD-BAD2-76623C7D72EF}" type="presParOf" srcId="{04C34EB2-466B-4F43-8BEF-0B7063C05BEF}" destId="{D3162486-D2AC-4CD1-A08B-E33F72681DD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6628C4-F11F-4BE2-AD1E-4A8076CBAF6F}" type="doc">
      <dgm:prSet loTypeId="urn:microsoft.com/office/officeart/2005/8/layout/radial2" loCatId="relationship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CEFFEAE-300C-4A7F-A023-42CFE61EE45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BB24331-3D87-4475-979A-810D14093A5E}" type="parTrans" cxnId="{817BB8E8-A324-4338-A824-976BA5F88A06}">
      <dgm:prSet/>
      <dgm:spPr/>
      <dgm:t>
        <a:bodyPr/>
        <a:lstStyle/>
        <a:p>
          <a:endParaRPr lang="zh-TW" altLang="en-US"/>
        </a:p>
      </dgm:t>
    </dgm:pt>
    <dgm:pt modelId="{2365F887-E436-4736-A54F-9D6FDBB590E5}" type="sibTrans" cxnId="{817BB8E8-A324-4338-A824-976BA5F88A06}">
      <dgm:prSet/>
      <dgm:spPr/>
      <dgm:t>
        <a:bodyPr/>
        <a:lstStyle/>
        <a:p>
          <a:endParaRPr lang="zh-TW" altLang="en-US"/>
        </a:p>
      </dgm:t>
    </dgm:pt>
    <dgm:pt modelId="{769061A8-6C63-4C08-9034-C5F67496E6C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4241493-30A4-4676-87DA-1AE0CCBF3AC4}" type="parTrans" cxnId="{538AF82F-F645-4736-9130-47D6E825EB47}">
      <dgm:prSet/>
      <dgm:spPr/>
      <dgm:t>
        <a:bodyPr/>
        <a:lstStyle/>
        <a:p>
          <a:endParaRPr lang="zh-TW" altLang="en-US"/>
        </a:p>
      </dgm:t>
    </dgm:pt>
    <dgm:pt modelId="{F421F2D1-DF9F-4C28-B943-3ED069978A4B}" type="sibTrans" cxnId="{538AF82F-F645-4736-9130-47D6E825EB47}">
      <dgm:prSet/>
      <dgm:spPr/>
      <dgm:t>
        <a:bodyPr/>
        <a:lstStyle/>
        <a:p>
          <a:endParaRPr lang="zh-TW" altLang="en-US"/>
        </a:p>
      </dgm:t>
    </dgm:pt>
    <dgm:pt modelId="{F3E935DB-5B71-4797-836A-0C5428C4C65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BC2338F-E148-4820-BC8C-FF4ECC4C5A5E}" type="parTrans" cxnId="{4B9E18BC-329D-4B7B-85EB-30DC3F2CAAE2}">
      <dgm:prSet/>
      <dgm:spPr/>
      <dgm:t>
        <a:bodyPr/>
        <a:lstStyle/>
        <a:p>
          <a:endParaRPr lang="zh-TW" altLang="en-US"/>
        </a:p>
      </dgm:t>
    </dgm:pt>
    <dgm:pt modelId="{4BB79F97-CB79-4031-B3A7-C1F4578DDD8B}" type="sibTrans" cxnId="{4B9E18BC-329D-4B7B-85EB-30DC3F2CAAE2}">
      <dgm:prSet/>
      <dgm:spPr/>
      <dgm:t>
        <a:bodyPr/>
        <a:lstStyle/>
        <a:p>
          <a:endParaRPr lang="zh-TW" altLang="en-US"/>
        </a:p>
      </dgm:t>
    </dgm:pt>
    <dgm:pt modelId="{D03CD760-7477-4552-BD3D-68D4CD20BF3B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CE6D052-7846-4B2A-A680-C9E724033F67}" type="parTrans" cxnId="{535DF900-8FF6-4CE7-ABD7-48525E03E82C}">
      <dgm:prSet/>
      <dgm:spPr/>
      <dgm:t>
        <a:bodyPr/>
        <a:lstStyle/>
        <a:p>
          <a:endParaRPr lang="zh-TW" altLang="en-US"/>
        </a:p>
      </dgm:t>
    </dgm:pt>
    <dgm:pt modelId="{89539CA8-F6E4-4CB3-8149-3932A05EF92C}" type="sibTrans" cxnId="{535DF900-8FF6-4CE7-ABD7-48525E03E82C}">
      <dgm:prSet/>
      <dgm:spPr/>
      <dgm:t>
        <a:bodyPr/>
        <a:lstStyle/>
        <a:p>
          <a:endParaRPr lang="zh-TW" altLang="en-US"/>
        </a:p>
      </dgm:t>
    </dgm:pt>
    <dgm:pt modelId="{4BB19EF5-42C5-44C5-A6A4-2B04ED12B90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2D34CE4-98FE-41CB-9298-805247191960}" type="parTrans" cxnId="{C219F5DA-EDE7-4B9C-9B96-40E586B8BB19}">
      <dgm:prSet/>
      <dgm:spPr/>
      <dgm:t>
        <a:bodyPr/>
        <a:lstStyle/>
        <a:p>
          <a:endParaRPr lang="zh-TW" altLang="en-US"/>
        </a:p>
      </dgm:t>
    </dgm:pt>
    <dgm:pt modelId="{9ABCE594-6F2C-454A-8F68-AB9009DDE5D7}" type="sibTrans" cxnId="{C219F5DA-EDE7-4B9C-9B96-40E586B8BB19}">
      <dgm:prSet/>
      <dgm:spPr/>
      <dgm:t>
        <a:bodyPr/>
        <a:lstStyle/>
        <a:p>
          <a:endParaRPr lang="zh-TW" altLang="en-US"/>
        </a:p>
      </dgm:t>
    </dgm:pt>
    <dgm:pt modelId="{9ACFB18C-88CD-4670-AD7C-E716586CA36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B5AA240-FE77-45CD-9F14-800843D7C927}" type="parTrans" cxnId="{7C001967-B810-4110-94A2-FD9F194D51DB}">
      <dgm:prSet/>
      <dgm:spPr/>
      <dgm:t>
        <a:bodyPr/>
        <a:lstStyle/>
        <a:p>
          <a:endParaRPr lang="zh-TW" altLang="en-US"/>
        </a:p>
      </dgm:t>
    </dgm:pt>
    <dgm:pt modelId="{1BF9BB46-B4B9-4A25-AD05-8E328EDC12CC}" type="sibTrans" cxnId="{7C001967-B810-4110-94A2-FD9F194D51DB}">
      <dgm:prSet/>
      <dgm:spPr/>
      <dgm:t>
        <a:bodyPr/>
        <a:lstStyle/>
        <a:p>
          <a:endParaRPr lang="zh-TW" altLang="en-US"/>
        </a:p>
      </dgm:t>
    </dgm:pt>
    <dgm:pt modelId="{E2C723F2-EE4A-4E7D-8E94-46301C49C79E}" type="pres">
      <dgm:prSet presAssocID="{B76628C4-F11F-4BE2-AD1E-4A8076CBAF6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0908677-12A5-4BC1-8D04-22E263767CFB}" type="pres">
      <dgm:prSet presAssocID="{B76628C4-F11F-4BE2-AD1E-4A8076CBAF6F}" presName="cycle" presStyleCnt="0"/>
      <dgm:spPr/>
    </dgm:pt>
    <dgm:pt modelId="{E08E3E81-7CEE-4EAD-AC1F-37B330EE454D}" type="pres">
      <dgm:prSet presAssocID="{B76628C4-F11F-4BE2-AD1E-4A8076CBAF6F}" presName="centerShape" presStyleCnt="0"/>
      <dgm:spPr/>
    </dgm:pt>
    <dgm:pt modelId="{106D1C64-6EE5-4D3D-89E2-AD9250D96854}" type="pres">
      <dgm:prSet presAssocID="{B76628C4-F11F-4BE2-AD1E-4A8076CBAF6F}" presName="connSite" presStyleLbl="node1" presStyleIdx="0" presStyleCnt="3"/>
      <dgm:spPr/>
    </dgm:pt>
    <dgm:pt modelId="{8131A381-6D55-47CB-902F-963FF210115C}" type="pres">
      <dgm:prSet presAssocID="{B76628C4-F11F-4BE2-AD1E-4A8076CBAF6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E27953A-377E-4673-B5CF-DE24F6342C6D}" type="pres">
      <dgm:prSet presAssocID="{1BB24331-3D87-4475-979A-810D14093A5E}" presName="Name25" presStyleLbl="parChTrans1D1" presStyleIdx="0" presStyleCnt="2"/>
      <dgm:spPr/>
    </dgm:pt>
    <dgm:pt modelId="{18A0E8E2-A22B-4AAC-ADD5-96AF24C77C99}" type="pres">
      <dgm:prSet presAssocID="{ECEFFEAE-300C-4A7F-A023-42CFE61EE45A}" presName="node" presStyleCnt="0"/>
      <dgm:spPr/>
    </dgm:pt>
    <dgm:pt modelId="{B7DDE217-F60E-4024-A745-B05CB31FF33A}" type="pres">
      <dgm:prSet presAssocID="{ECEFFEAE-300C-4A7F-A023-42CFE61EE45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D41445D-8EAC-4C8D-9E1A-68D65B13400F}" type="pres">
      <dgm:prSet presAssocID="{ECEFFEAE-300C-4A7F-A023-42CFE61EE45A}" presName="childNode" presStyleLbl="revTx" presStyleIdx="0" presStyleCnt="2">
        <dgm:presLayoutVars>
          <dgm:bulletEnabled val="1"/>
        </dgm:presLayoutVars>
      </dgm:prSet>
      <dgm:spPr/>
    </dgm:pt>
    <dgm:pt modelId="{685ED5F6-4D2D-4A9C-9111-D21E92825073}" type="pres">
      <dgm:prSet presAssocID="{3CE6D052-7846-4B2A-A680-C9E724033F67}" presName="Name25" presStyleLbl="parChTrans1D1" presStyleIdx="1" presStyleCnt="2"/>
      <dgm:spPr/>
    </dgm:pt>
    <dgm:pt modelId="{336FB2C9-93D0-4BCB-9D60-9A0C6BE97BAE}" type="pres">
      <dgm:prSet presAssocID="{D03CD760-7477-4552-BD3D-68D4CD20BF3B}" presName="node" presStyleCnt="0"/>
      <dgm:spPr/>
    </dgm:pt>
    <dgm:pt modelId="{D044E19C-FE3C-4708-8847-7ECB90C3F8A0}" type="pres">
      <dgm:prSet presAssocID="{D03CD760-7477-4552-BD3D-68D4CD20BF3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5F34C62-EF8B-4211-A4F6-B21D5E834B92}" type="pres">
      <dgm:prSet presAssocID="{D03CD760-7477-4552-BD3D-68D4CD20BF3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9E5F1115-5A4B-40E8-9107-F5C46420FB07}" type="presOf" srcId="{3CE6D052-7846-4B2A-A680-C9E724033F67}" destId="{685ED5F6-4D2D-4A9C-9111-D21E92825073}" srcOrd="0" destOrd="0" presId="urn:microsoft.com/office/officeart/2005/8/layout/radial2"/>
    <dgm:cxn modelId="{FC92CCB7-1A15-4CA2-A3F5-DC29C3450728}" type="presOf" srcId="{1BB24331-3D87-4475-979A-810D14093A5E}" destId="{6E27953A-377E-4673-B5CF-DE24F6342C6D}" srcOrd="0" destOrd="0" presId="urn:microsoft.com/office/officeart/2005/8/layout/radial2"/>
    <dgm:cxn modelId="{817BB8E8-A324-4338-A824-976BA5F88A06}" srcId="{B76628C4-F11F-4BE2-AD1E-4A8076CBAF6F}" destId="{ECEFFEAE-300C-4A7F-A023-42CFE61EE45A}" srcOrd="0" destOrd="0" parTransId="{1BB24331-3D87-4475-979A-810D14093A5E}" sibTransId="{2365F887-E436-4736-A54F-9D6FDBB590E5}"/>
    <dgm:cxn modelId="{538AF82F-F645-4736-9130-47D6E825EB47}" srcId="{ECEFFEAE-300C-4A7F-A023-42CFE61EE45A}" destId="{769061A8-6C63-4C08-9034-C5F67496E6C1}" srcOrd="0" destOrd="0" parTransId="{44241493-30A4-4676-87DA-1AE0CCBF3AC4}" sibTransId="{F421F2D1-DF9F-4C28-B943-3ED069978A4B}"/>
    <dgm:cxn modelId="{7C001967-B810-4110-94A2-FD9F194D51DB}" srcId="{D03CD760-7477-4552-BD3D-68D4CD20BF3B}" destId="{9ACFB18C-88CD-4670-AD7C-E716586CA365}" srcOrd="1" destOrd="0" parTransId="{FB5AA240-FE77-45CD-9F14-800843D7C927}" sibTransId="{1BF9BB46-B4B9-4A25-AD05-8E328EDC12CC}"/>
    <dgm:cxn modelId="{A250CC16-07E6-4FDE-A2F7-5485F0687598}" type="presOf" srcId="{769061A8-6C63-4C08-9034-C5F67496E6C1}" destId="{6D41445D-8EAC-4C8D-9E1A-68D65B13400F}" srcOrd="0" destOrd="0" presId="urn:microsoft.com/office/officeart/2005/8/layout/radial2"/>
    <dgm:cxn modelId="{45A8E764-E29F-4848-A694-73EBAEC56B63}" type="presOf" srcId="{B76628C4-F11F-4BE2-AD1E-4A8076CBAF6F}" destId="{E2C723F2-EE4A-4E7D-8E94-46301C49C79E}" srcOrd="0" destOrd="0" presId="urn:microsoft.com/office/officeart/2005/8/layout/radial2"/>
    <dgm:cxn modelId="{89262045-7AB5-4FE8-A271-E30764EC3465}" type="presOf" srcId="{F3E935DB-5B71-4797-836A-0C5428C4C65F}" destId="{6D41445D-8EAC-4C8D-9E1A-68D65B13400F}" srcOrd="0" destOrd="1" presId="urn:microsoft.com/office/officeart/2005/8/layout/radial2"/>
    <dgm:cxn modelId="{C219F5DA-EDE7-4B9C-9B96-40E586B8BB19}" srcId="{D03CD760-7477-4552-BD3D-68D4CD20BF3B}" destId="{4BB19EF5-42C5-44C5-A6A4-2B04ED12B905}" srcOrd="0" destOrd="0" parTransId="{62D34CE4-98FE-41CB-9298-805247191960}" sibTransId="{9ABCE594-6F2C-454A-8F68-AB9009DDE5D7}"/>
    <dgm:cxn modelId="{EF9263F4-382D-483F-925D-FD788B77EA8F}" type="presOf" srcId="{4BB19EF5-42C5-44C5-A6A4-2B04ED12B905}" destId="{B5F34C62-EF8B-4211-A4F6-B21D5E834B92}" srcOrd="0" destOrd="0" presId="urn:microsoft.com/office/officeart/2005/8/layout/radial2"/>
    <dgm:cxn modelId="{35218CAF-532E-44FE-B4E8-D8B70C749E85}" type="presOf" srcId="{D03CD760-7477-4552-BD3D-68D4CD20BF3B}" destId="{D044E19C-FE3C-4708-8847-7ECB90C3F8A0}" srcOrd="0" destOrd="0" presId="urn:microsoft.com/office/officeart/2005/8/layout/radial2"/>
    <dgm:cxn modelId="{4B9E18BC-329D-4B7B-85EB-30DC3F2CAAE2}" srcId="{ECEFFEAE-300C-4A7F-A023-42CFE61EE45A}" destId="{F3E935DB-5B71-4797-836A-0C5428C4C65F}" srcOrd="1" destOrd="0" parTransId="{BBC2338F-E148-4820-BC8C-FF4ECC4C5A5E}" sibTransId="{4BB79F97-CB79-4031-B3A7-C1F4578DDD8B}"/>
    <dgm:cxn modelId="{535DF900-8FF6-4CE7-ABD7-48525E03E82C}" srcId="{B76628C4-F11F-4BE2-AD1E-4A8076CBAF6F}" destId="{D03CD760-7477-4552-BD3D-68D4CD20BF3B}" srcOrd="1" destOrd="0" parTransId="{3CE6D052-7846-4B2A-A680-C9E724033F67}" sibTransId="{89539CA8-F6E4-4CB3-8149-3932A05EF92C}"/>
    <dgm:cxn modelId="{037EFB1D-01B9-4889-8374-BEB19F16A13E}" type="presOf" srcId="{ECEFFEAE-300C-4A7F-A023-42CFE61EE45A}" destId="{B7DDE217-F60E-4024-A745-B05CB31FF33A}" srcOrd="0" destOrd="0" presId="urn:microsoft.com/office/officeart/2005/8/layout/radial2"/>
    <dgm:cxn modelId="{0BFF455D-BBA0-4E2B-AD9D-58E7C9FE3FFB}" type="presOf" srcId="{9ACFB18C-88CD-4670-AD7C-E716586CA365}" destId="{B5F34C62-EF8B-4211-A4F6-B21D5E834B92}" srcOrd="0" destOrd="1" presId="urn:microsoft.com/office/officeart/2005/8/layout/radial2"/>
    <dgm:cxn modelId="{B1FAC120-377C-4CE9-9A56-DA9EB73F9CA5}" type="presParOf" srcId="{E2C723F2-EE4A-4E7D-8E94-46301C49C79E}" destId="{B0908677-12A5-4BC1-8D04-22E263767CFB}" srcOrd="0" destOrd="0" presId="urn:microsoft.com/office/officeart/2005/8/layout/radial2"/>
    <dgm:cxn modelId="{0FE5A9F8-A228-4499-B017-CABA95887F62}" type="presParOf" srcId="{B0908677-12A5-4BC1-8D04-22E263767CFB}" destId="{E08E3E81-7CEE-4EAD-AC1F-37B330EE454D}" srcOrd="0" destOrd="0" presId="urn:microsoft.com/office/officeart/2005/8/layout/radial2"/>
    <dgm:cxn modelId="{7E5AD7FD-0413-4FA9-B236-D4F4388B8568}" type="presParOf" srcId="{E08E3E81-7CEE-4EAD-AC1F-37B330EE454D}" destId="{106D1C64-6EE5-4D3D-89E2-AD9250D96854}" srcOrd="0" destOrd="0" presId="urn:microsoft.com/office/officeart/2005/8/layout/radial2"/>
    <dgm:cxn modelId="{6CB1AA66-D1DC-4B99-8091-54A7478DC6D2}" type="presParOf" srcId="{E08E3E81-7CEE-4EAD-AC1F-37B330EE454D}" destId="{8131A381-6D55-47CB-902F-963FF210115C}" srcOrd="1" destOrd="0" presId="urn:microsoft.com/office/officeart/2005/8/layout/radial2"/>
    <dgm:cxn modelId="{0F124E13-4598-41BD-8106-23F3DA7BA530}" type="presParOf" srcId="{B0908677-12A5-4BC1-8D04-22E263767CFB}" destId="{6E27953A-377E-4673-B5CF-DE24F6342C6D}" srcOrd="1" destOrd="0" presId="urn:microsoft.com/office/officeart/2005/8/layout/radial2"/>
    <dgm:cxn modelId="{1A7A299D-B035-4121-8B40-75B8949360A1}" type="presParOf" srcId="{B0908677-12A5-4BC1-8D04-22E263767CFB}" destId="{18A0E8E2-A22B-4AAC-ADD5-96AF24C77C99}" srcOrd="2" destOrd="0" presId="urn:microsoft.com/office/officeart/2005/8/layout/radial2"/>
    <dgm:cxn modelId="{858D3BB8-8F9A-41E2-A91E-187AAEFF3B37}" type="presParOf" srcId="{18A0E8E2-A22B-4AAC-ADD5-96AF24C77C99}" destId="{B7DDE217-F60E-4024-A745-B05CB31FF33A}" srcOrd="0" destOrd="0" presId="urn:microsoft.com/office/officeart/2005/8/layout/radial2"/>
    <dgm:cxn modelId="{AD20B444-24BC-42F4-A26A-AE4DE335436A}" type="presParOf" srcId="{18A0E8E2-A22B-4AAC-ADD5-96AF24C77C99}" destId="{6D41445D-8EAC-4C8D-9E1A-68D65B13400F}" srcOrd="1" destOrd="0" presId="urn:microsoft.com/office/officeart/2005/8/layout/radial2"/>
    <dgm:cxn modelId="{7D930683-7EFF-423A-B7F7-DD264617AFEA}" type="presParOf" srcId="{B0908677-12A5-4BC1-8D04-22E263767CFB}" destId="{685ED5F6-4D2D-4A9C-9111-D21E92825073}" srcOrd="3" destOrd="0" presId="urn:microsoft.com/office/officeart/2005/8/layout/radial2"/>
    <dgm:cxn modelId="{62CC1B83-F5DE-4546-AE89-84891F471C32}" type="presParOf" srcId="{B0908677-12A5-4BC1-8D04-22E263767CFB}" destId="{336FB2C9-93D0-4BCB-9D60-9A0C6BE97BAE}" srcOrd="4" destOrd="0" presId="urn:microsoft.com/office/officeart/2005/8/layout/radial2"/>
    <dgm:cxn modelId="{3FC353C7-85E2-419F-8A52-945E7C1DA86C}" type="presParOf" srcId="{336FB2C9-93D0-4BCB-9D60-9A0C6BE97BAE}" destId="{D044E19C-FE3C-4708-8847-7ECB90C3F8A0}" srcOrd="0" destOrd="0" presId="urn:microsoft.com/office/officeart/2005/8/layout/radial2"/>
    <dgm:cxn modelId="{533A739F-3B23-435C-8C2A-213F1B524815}" type="presParOf" srcId="{336FB2C9-93D0-4BCB-9D60-9A0C6BE97BAE}" destId="{B5F34C62-EF8B-4211-A4F6-B21D5E834B9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7F042-708A-4C84-A3E3-12587BD52BA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7313CE5-67AB-4729-9EA5-1CF8DA5CD5D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C57A9-DA93-488F-9D74-363437B6DE7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3CA72DE-5FE3-498D-8B9C-A0CFD7B243E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6FD012-EE0F-4A6E-9A05-6F42D2357D2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84311E4-AC73-4CBC-AC30-A631F0AC17F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325606-394E-4794-BBD0-CC21F34750D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266D4AF1-C963-4B27-87A0-544DCB67830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280ECA-AE68-46E4-A2D7-D016692F748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7B12B-85CB-4A78-BCE1-2D5827581C02}">
      <dsp:nvSpPr>
        <dsp:cNvPr id="0" name=""/>
        <dsp:cNvSpPr/>
      </dsp:nvSpPr>
      <dsp:spPr>
        <a:xfrm>
          <a:off x="0" y="96469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5400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4DE83D-7630-40A8-BA3E-B61C7FCB685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D38643F-C56E-4C85-8EA4-0B130238B79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37EDFA1-0452-42DD-B52D-F578CE4E90E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duotone>
              <a:schemeClr val="accent5">
                <a:hueOff val="-10774846"/>
                <a:satOff val="46375"/>
                <a:lumOff val="12537"/>
                <a:alphaOff val="0"/>
                <a:shade val="20000"/>
                <a:satMod val="200000"/>
              </a:schemeClr>
              <a:schemeClr val="accent5">
                <a:hueOff val="-10774846"/>
                <a:satOff val="46375"/>
                <a:lumOff val="1253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5400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162486-D2AC-4CD1-A08B-E33F72681DD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86857E5-2AA3-44E9-ABB1-E85C9F97FAD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ED5F6-4D2D-4A9C-9111-D21E9282507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7953A-377E-4673-B5CF-DE24F6342C6D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31A381-6D55-47CB-902F-963FF210115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DE217-F60E-4024-A745-B05CB31FF33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6D41445D-8EAC-4C8D-9E1A-68D65B13400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D044E19C-FE3C-4708-8847-7ECB90C3F8A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B5F34C62-EF8B-4211-A4F6-B21D5E834B92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38000">
              <a:srgbClr val="BAC9EB"/>
            </a:gs>
            <a:gs pos="24000">
              <a:srgbClr val="BADAEF"/>
            </a:gs>
            <a:gs pos="52000">
              <a:srgbClr val="BAB7E7"/>
            </a:gs>
            <a:gs pos="100000">
              <a:srgbClr val="B1B4F9"/>
            </a:gs>
            <a:gs pos="13000">
              <a:srgbClr val="CFF3F3"/>
            </a:gs>
            <a:gs pos="0">
              <a:schemeClr val="accent1">
                <a:lumMod val="5000"/>
                <a:lumOff val="95000"/>
              </a:schemeClr>
            </a:gs>
            <a:gs pos="78000">
              <a:srgbClr val="9AE8F8"/>
            </a:gs>
            <a:gs pos="89000">
              <a:srgbClr val="ACE0E6"/>
            </a:gs>
            <a:gs pos="66000">
              <a:srgbClr val="BAFCF6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 i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anose="020B0609010101010101" pitchFamily="49" charset="-120"/>
                <a:ea typeface="文鼎粗隸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BAC9EB"/>
            </a:gs>
            <a:gs pos="24000">
              <a:srgbClr val="BADAEF"/>
            </a:gs>
            <a:gs pos="52000">
              <a:srgbClr val="BAB7E7"/>
            </a:gs>
            <a:gs pos="100000">
              <a:srgbClr val="B1B4F9"/>
            </a:gs>
            <a:gs pos="13000">
              <a:srgbClr val="CFF3F3"/>
            </a:gs>
            <a:gs pos="0">
              <a:schemeClr val="accent1">
                <a:lumMod val="5000"/>
                <a:lumOff val="95000"/>
              </a:schemeClr>
            </a:gs>
            <a:gs pos="78000">
              <a:srgbClr val="9AE8F8"/>
            </a:gs>
            <a:gs pos="89000">
              <a:srgbClr val="ACE0E6"/>
            </a:gs>
            <a:gs pos="66000">
              <a:srgbClr val="BAFCF6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i="1" kern="1200">
          <a:solidFill>
            <a:srgbClr val="FF00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粗廣告體" panose="020B0609010101010101" pitchFamily="49" charset="-120"/>
          <a:ea typeface="文鼎粗廣告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904" y="2326479"/>
            <a:ext cx="4968191" cy="365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8530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77788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4537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文鼎粗廣告體</vt:lpstr>
      <vt:lpstr>文鼎粗隸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2022-11-28T06:09:49Z</dcterms:modified>
</cp:coreProperties>
</file>