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B3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70C1E2-B3C4-4D36-ABA6-4F72B0ABBACE}" type="doc">
      <dgm:prSet loTypeId="urn:microsoft.com/office/officeart/2005/8/layout/hList7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6C657B9-C5DA-4E36-8119-6123E8CAC71A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B627AF13-E3FA-4613-867C-EEA03C627B3A}" type="parTrans" cxnId="{6C97C306-BCED-498D-96B9-F7FB7CB9844A}">
      <dgm:prSet/>
      <dgm:spPr/>
      <dgm:t>
        <a:bodyPr/>
        <a:lstStyle/>
        <a:p>
          <a:endParaRPr lang="zh-TW" altLang="en-US"/>
        </a:p>
      </dgm:t>
    </dgm:pt>
    <dgm:pt modelId="{DC8369D3-2C14-4460-9D7E-C8598C844AF8}" type="sibTrans" cxnId="{6C97C306-BCED-498D-96B9-F7FB7CB9844A}">
      <dgm:prSet/>
      <dgm:spPr/>
      <dgm:t>
        <a:bodyPr/>
        <a:lstStyle/>
        <a:p>
          <a:endParaRPr lang="zh-TW" altLang="en-US"/>
        </a:p>
      </dgm:t>
    </dgm:pt>
    <dgm:pt modelId="{DA3F567C-8155-4A1E-BFDC-7F7DBEC0E077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F3B8B5AD-E0EF-448E-9CE5-CFE6942BCC39}" type="parTrans" cxnId="{CC9E1807-7678-47FD-8B46-CF11F1AF5700}">
      <dgm:prSet/>
      <dgm:spPr/>
      <dgm:t>
        <a:bodyPr/>
        <a:lstStyle/>
        <a:p>
          <a:endParaRPr lang="zh-TW" altLang="en-US"/>
        </a:p>
      </dgm:t>
    </dgm:pt>
    <dgm:pt modelId="{2C9FEAF0-82CA-473E-B65E-F9E92E46B7CC}" type="sibTrans" cxnId="{CC9E1807-7678-47FD-8B46-CF11F1AF5700}">
      <dgm:prSet/>
      <dgm:spPr/>
      <dgm:t>
        <a:bodyPr/>
        <a:lstStyle/>
        <a:p>
          <a:endParaRPr lang="zh-TW" altLang="en-US"/>
        </a:p>
      </dgm:t>
    </dgm:pt>
    <dgm:pt modelId="{CDFE2822-0582-45B8-AD47-8D0D793D3FB0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D13F621B-9535-4B26-A6EC-6E9124039946}" type="parTrans" cxnId="{95C123BA-D4B0-436C-95F5-4D3110A13AED}">
      <dgm:prSet/>
      <dgm:spPr/>
      <dgm:t>
        <a:bodyPr/>
        <a:lstStyle/>
        <a:p>
          <a:endParaRPr lang="zh-TW" altLang="en-US"/>
        </a:p>
      </dgm:t>
    </dgm:pt>
    <dgm:pt modelId="{ACC201B5-45E7-4881-B059-1308CB81BFA9}" type="sibTrans" cxnId="{95C123BA-D4B0-436C-95F5-4D3110A13AED}">
      <dgm:prSet/>
      <dgm:spPr/>
      <dgm:t>
        <a:bodyPr/>
        <a:lstStyle/>
        <a:p>
          <a:endParaRPr lang="zh-TW" altLang="en-US"/>
        </a:p>
      </dgm:t>
    </dgm:pt>
    <dgm:pt modelId="{E96E992C-B9E0-4D4B-BCEC-D3C775C98493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F9EB7378-F291-406A-A09F-5B3A3484ED7B}" type="parTrans" cxnId="{69DE15C7-0C5F-454D-A4F4-CAAD13230215}">
      <dgm:prSet/>
      <dgm:spPr/>
      <dgm:t>
        <a:bodyPr/>
        <a:lstStyle/>
        <a:p>
          <a:endParaRPr lang="zh-TW" altLang="en-US"/>
        </a:p>
      </dgm:t>
    </dgm:pt>
    <dgm:pt modelId="{E1B7CDA5-5B0B-4D5D-B045-773A8B54BD47}" type="sibTrans" cxnId="{69DE15C7-0C5F-454D-A4F4-CAAD13230215}">
      <dgm:prSet/>
      <dgm:spPr/>
      <dgm:t>
        <a:bodyPr/>
        <a:lstStyle/>
        <a:p>
          <a:endParaRPr lang="zh-TW" altLang="en-US"/>
        </a:p>
      </dgm:t>
    </dgm:pt>
    <dgm:pt modelId="{38ADC23A-7786-455E-B1D0-46188EC0D332}" type="pres">
      <dgm:prSet presAssocID="{5470C1E2-B3C4-4D36-ABA6-4F72B0ABBAC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EF856E7-6C32-4AF2-9908-E12FD90F496B}" type="pres">
      <dgm:prSet presAssocID="{5470C1E2-B3C4-4D36-ABA6-4F72B0ABBACE}" presName="fgShape" presStyleLbl="fgShp" presStyleIdx="0" presStyleCnt="1"/>
      <dgm:spPr/>
    </dgm:pt>
    <dgm:pt modelId="{B6ADE2C8-1774-40A9-86F8-C97965260A06}" type="pres">
      <dgm:prSet presAssocID="{5470C1E2-B3C4-4D36-ABA6-4F72B0ABBACE}" presName="linComp" presStyleCnt="0"/>
      <dgm:spPr/>
    </dgm:pt>
    <dgm:pt modelId="{BF3EBA1A-2398-4CBF-BC64-662D82981492}" type="pres">
      <dgm:prSet presAssocID="{36C657B9-C5DA-4E36-8119-6123E8CAC71A}" presName="compNode" presStyleCnt="0"/>
      <dgm:spPr/>
    </dgm:pt>
    <dgm:pt modelId="{26B379CD-A69C-4D6A-907A-4A1AC1AF78A3}" type="pres">
      <dgm:prSet presAssocID="{36C657B9-C5DA-4E36-8119-6123E8CAC71A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49C0996F-ACC5-4E05-82CC-30702BABB4C4}" type="pres">
      <dgm:prSet presAssocID="{36C657B9-C5DA-4E36-8119-6123E8CAC71A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0F3ABE1-F0C9-4E5C-BD16-B566175D93F1}" type="pres">
      <dgm:prSet presAssocID="{36C657B9-C5DA-4E36-8119-6123E8CAC71A}" presName="invisiNode" presStyleLbl="node1" presStyleIdx="0" presStyleCnt="4"/>
      <dgm:spPr/>
    </dgm:pt>
    <dgm:pt modelId="{747F1234-87F6-43AD-A094-4E4F5AB9AA7E}" type="pres">
      <dgm:prSet presAssocID="{36C657B9-C5DA-4E36-8119-6123E8CAC71A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24EE70F-8C7B-453A-9960-04A326287B37}" type="pres">
      <dgm:prSet presAssocID="{DC8369D3-2C14-4460-9D7E-C8598C844AF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424B502-9467-4AD4-80A2-245934EC6299}" type="pres">
      <dgm:prSet presAssocID="{DA3F567C-8155-4A1E-BFDC-7F7DBEC0E077}" presName="compNode" presStyleCnt="0"/>
      <dgm:spPr/>
    </dgm:pt>
    <dgm:pt modelId="{9033CC60-B399-49F3-A2CA-59A55BDE1630}" type="pres">
      <dgm:prSet presAssocID="{DA3F567C-8155-4A1E-BFDC-7F7DBEC0E077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B8F2F671-2981-418B-8595-BB6B5BEF2ACB}" type="pres">
      <dgm:prSet presAssocID="{DA3F567C-8155-4A1E-BFDC-7F7DBEC0E077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F68BFA-BF76-449F-8334-4AC948CE72E6}" type="pres">
      <dgm:prSet presAssocID="{DA3F567C-8155-4A1E-BFDC-7F7DBEC0E077}" presName="invisiNode" presStyleLbl="node1" presStyleIdx="1" presStyleCnt="4"/>
      <dgm:spPr/>
    </dgm:pt>
    <dgm:pt modelId="{D5A65011-81B3-4CFB-A792-896D688D8D50}" type="pres">
      <dgm:prSet presAssocID="{DA3F567C-8155-4A1E-BFDC-7F7DBEC0E077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43C9610-51F3-44B1-8469-8F6959BFD2BD}" type="pres">
      <dgm:prSet presAssocID="{2C9FEAF0-82CA-473E-B65E-F9E92E46B7C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74CA35C-1C5A-4711-94E2-6244EB147B23}" type="pres">
      <dgm:prSet presAssocID="{CDFE2822-0582-45B8-AD47-8D0D793D3FB0}" presName="compNode" presStyleCnt="0"/>
      <dgm:spPr/>
    </dgm:pt>
    <dgm:pt modelId="{196CC4D8-884A-42B8-BAE1-E70874C451F7}" type="pres">
      <dgm:prSet presAssocID="{CDFE2822-0582-45B8-AD47-8D0D793D3FB0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A8EC3D84-5667-41AA-B752-0A1703359E87}" type="pres">
      <dgm:prSet presAssocID="{CDFE2822-0582-45B8-AD47-8D0D793D3FB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CF42A9-73B3-43C2-ABD1-288095D9C02A}" type="pres">
      <dgm:prSet presAssocID="{CDFE2822-0582-45B8-AD47-8D0D793D3FB0}" presName="invisiNode" presStyleLbl="node1" presStyleIdx="2" presStyleCnt="4"/>
      <dgm:spPr/>
    </dgm:pt>
    <dgm:pt modelId="{6BB952F8-94FC-40E2-9BDE-4A06A2740C77}" type="pres">
      <dgm:prSet presAssocID="{CDFE2822-0582-45B8-AD47-8D0D793D3FB0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DEBB265-61C7-48B7-8882-D006D2DF612B}" type="pres">
      <dgm:prSet presAssocID="{ACC201B5-45E7-4881-B059-1308CB81BFA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A9ED949-6F3B-48EB-8CEA-383A19DF6442}" type="pres">
      <dgm:prSet presAssocID="{E96E992C-B9E0-4D4B-BCEC-D3C775C98493}" presName="compNode" presStyleCnt="0"/>
      <dgm:spPr/>
    </dgm:pt>
    <dgm:pt modelId="{CA0EDE16-6882-4FE5-B256-19E74EC4FB9C}" type="pres">
      <dgm:prSet presAssocID="{E96E992C-B9E0-4D4B-BCEC-D3C775C9849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CADEDEB7-F657-4D6C-BC8A-50D286CD3CC2}" type="pres">
      <dgm:prSet presAssocID="{E96E992C-B9E0-4D4B-BCEC-D3C775C9849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7F3CC3-EE86-4996-AD86-50919CA080D0}" type="pres">
      <dgm:prSet presAssocID="{E96E992C-B9E0-4D4B-BCEC-D3C775C98493}" presName="invisiNode" presStyleLbl="node1" presStyleIdx="3" presStyleCnt="4"/>
      <dgm:spPr/>
    </dgm:pt>
    <dgm:pt modelId="{01D35E36-67DB-41F2-9923-88F0539E4470}" type="pres">
      <dgm:prSet presAssocID="{E96E992C-B9E0-4D4B-BCEC-D3C775C98493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C68D204A-0BF7-4F5B-97F5-2BD9FF7378D1}" type="presOf" srcId="{E96E992C-B9E0-4D4B-BCEC-D3C775C98493}" destId="{CA0EDE16-6882-4FE5-B256-19E74EC4FB9C}" srcOrd="0" destOrd="0" presId="urn:microsoft.com/office/officeart/2005/8/layout/hList7"/>
    <dgm:cxn modelId="{95C123BA-D4B0-436C-95F5-4D3110A13AED}" srcId="{5470C1E2-B3C4-4D36-ABA6-4F72B0ABBACE}" destId="{CDFE2822-0582-45B8-AD47-8D0D793D3FB0}" srcOrd="2" destOrd="0" parTransId="{D13F621B-9535-4B26-A6EC-6E9124039946}" sibTransId="{ACC201B5-45E7-4881-B059-1308CB81BFA9}"/>
    <dgm:cxn modelId="{636EFD8D-92A5-490C-B130-FF99E7CC2823}" type="presOf" srcId="{DC8369D3-2C14-4460-9D7E-C8598C844AF8}" destId="{D24EE70F-8C7B-453A-9960-04A326287B37}" srcOrd="0" destOrd="0" presId="urn:microsoft.com/office/officeart/2005/8/layout/hList7"/>
    <dgm:cxn modelId="{69DE15C7-0C5F-454D-A4F4-CAAD13230215}" srcId="{5470C1E2-B3C4-4D36-ABA6-4F72B0ABBACE}" destId="{E96E992C-B9E0-4D4B-BCEC-D3C775C98493}" srcOrd="3" destOrd="0" parTransId="{F9EB7378-F291-406A-A09F-5B3A3484ED7B}" sibTransId="{E1B7CDA5-5B0B-4D5D-B045-773A8B54BD47}"/>
    <dgm:cxn modelId="{B1140F95-D412-40C2-8C7D-58C2F5104344}" type="presOf" srcId="{DA3F567C-8155-4A1E-BFDC-7F7DBEC0E077}" destId="{9033CC60-B399-49F3-A2CA-59A55BDE1630}" srcOrd="0" destOrd="0" presId="urn:microsoft.com/office/officeart/2005/8/layout/hList7"/>
    <dgm:cxn modelId="{6C97C306-BCED-498D-96B9-F7FB7CB9844A}" srcId="{5470C1E2-B3C4-4D36-ABA6-4F72B0ABBACE}" destId="{36C657B9-C5DA-4E36-8119-6123E8CAC71A}" srcOrd="0" destOrd="0" parTransId="{B627AF13-E3FA-4613-867C-EEA03C627B3A}" sibTransId="{DC8369D3-2C14-4460-9D7E-C8598C844AF8}"/>
    <dgm:cxn modelId="{BDB955C9-61A9-4E8C-A0E1-801E71ABB62E}" type="presOf" srcId="{ACC201B5-45E7-4881-B059-1308CB81BFA9}" destId="{BDEBB265-61C7-48B7-8882-D006D2DF612B}" srcOrd="0" destOrd="0" presId="urn:microsoft.com/office/officeart/2005/8/layout/hList7"/>
    <dgm:cxn modelId="{8D74620C-A9BC-4A08-9466-EFC8A4C5ACF9}" type="presOf" srcId="{36C657B9-C5DA-4E36-8119-6123E8CAC71A}" destId="{26B379CD-A69C-4D6A-907A-4A1AC1AF78A3}" srcOrd="0" destOrd="0" presId="urn:microsoft.com/office/officeart/2005/8/layout/hList7"/>
    <dgm:cxn modelId="{5BEA5113-D80A-4466-A57B-6FCE13ABF2D8}" type="presOf" srcId="{2C9FEAF0-82CA-473E-B65E-F9E92E46B7CC}" destId="{A43C9610-51F3-44B1-8469-8F6959BFD2BD}" srcOrd="0" destOrd="0" presId="urn:microsoft.com/office/officeart/2005/8/layout/hList7"/>
    <dgm:cxn modelId="{CC9E1807-7678-47FD-8B46-CF11F1AF5700}" srcId="{5470C1E2-B3C4-4D36-ABA6-4F72B0ABBACE}" destId="{DA3F567C-8155-4A1E-BFDC-7F7DBEC0E077}" srcOrd="1" destOrd="0" parTransId="{F3B8B5AD-E0EF-448E-9CE5-CFE6942BCC39}" sibTransId="{2C9FEAF0-82CA-473E-B65E-F9E92E46B7CC}"/>
    <dgm:cxn modelId="{B9A12AAE-531B-4078-97E9-8E1F3EDF80EE}" type="presOf" srcId="{DA3F567C-8155-4A1E-BFDC-7F7DBEC0E077}" destId="{B8F2F671-2981-418B-8595-BB6B5BEF2ACB}" srcOrd="1" destOrd="0" presId="urn:microsoft.com/office/officeart/2005/8/layout/hList7"/>
    <dgm:cxn modelId="{0BB1361D-656A-473B-B82F-ECDB66C4A511}" type="presOf" srcId="{CDFE2822-0582-45B8-AD47-8D0D793D3FB0}" destId="{A8EC3D84-5667-41AA-B752-0A1703359E87}" srcOrd="1" destOrd="0" presId="urn:microsoft.com/office/officeart/2005/8/layout/hList7"/>
    <dgm:cxn modelId="{C39485DD-0514-4010-AC30-4A3070FE46A0}" type="presOf" srcId="{36C657B9-C5DA-4E36-8119-6123E8CAC71A}" destId="{49C0996F-ACC5-4E05-82CC-30702BABB4C4}" srcOrd="1" destOrd="0" presId="urn:microsoft.com/office/officeart/2005/8/layout/hList7"/>
    <dgm:cxn modelId="{17866BE9-E912-46A5-A1A0-31FD0CE27B29}" type="presOf" srcId="{CDFE2822-0582-45B8-AD47-8D0D793D3FB0}" destId="{196CC4D8-884A-42B8-BAE1-E70874C451F7}" srcOrd="0" destOrd="0" presId="urn:microsoft.com/office/officeart/2005/8/layout/hList7"/>
    <dgm:cxn modelId="{CDDE396D-81CB-4B93-9726-4BBE42BFEF23}" type="presOf" srcId="{E96E992C-B9E0-4D4B-BCEC-D3C775C98493}" destId="{CADEDEB7-F657-4D6C-BC8A-50D286CD3CC2}" srcOrd="1" destOrd="0" presId="urn:microsoft.com/office/officeart/2005/8/layout/hList7"/>
    <dgm:cxn modelId="{18D200A7-036B-4FE9-92A8-EAD5A278FFD5}" type="presOf" srcId="{5470C1E2-B3C4-4D36-ABA6-4F72B0ABBACE}" destId="{38ADC23A-7786-455E-B1D0-46188EC0D332}" srcOrd="0" destOrd="0" presId="urn:microsoft.com/office/officeart/2005/8/layout/hList7"/>
    <dgm:cxn modelId="{8256E55F-E5FB-474A-8DC5-D4A45B20F81B}" type="presParOf" srcId="{38ADC23A-7786-455E-B1D0-46188EC0D332}" destId="{FEF856E7-6C32-4AF2-9908-E12FD90F496B}" srcOrd="0" destOrd="0" presId="urn:microsoft.com/office/officeart/2005/8/layout/hList7"/>
    <dgm:cxn modelId="{B7DE6093-3CDD-4B34-ADD3-61644958F266}" type="presParOf" srcId="{38ADC23A-7786-455E-B1D0-46188EC0D332}" destId="{B6ADE2C8-1774-40A9-86F8-C97965260A06}" srcOrd="1" destOrd="0" presId="urn:microsoft.com/office/officeart/2005/8/layout/hList7"/>
    <dgm:cxn modelId="{CDE4B487-2C1A-4877-AC7B-572DBF91402B}" type="presParOf" srcId="{B6ADE2C8-1774-40A9-86F8-C97965260A06}" destId="{BF3EBA1A-2398-4CBF-BC64-662D82981492}" srcOrd="0" destOrd="0" presId="urn:microsoft.com/office/officeart/2005/8/layout/hList7"/>
    <dgm:cxn modelId="{1B89C249-5BFD-475D-94EE-E65E62BBD509}" type="presParOf" srcId="{BF3EBA1A-2398-4CBF-BC64-662D82981492}" destId="{26B379CD-A69C-4D6A-907A-4A1AC1AF78A3}" srcOrd="0" destOrd="0" presId="urn:microsoft.com/office/officeart/2005/8/layout/hList7"/>
    <dgm:cxn modelId="{BFD50708-8633-4D92-BCE7-65462100A8D6}" type="presParOf" srcId="{BF3EBA1A-2398-4CBF-BC64-662D82981492}" destId="{49C0996F-ACC5-4E05-82CC-30702BABB4C4}" srcOrd="1" destOrd="0" presId="urn:microsoft.com/office/officeart/2005/8/layout/hList7"/>
    <dgm:cxn modelId="{98041E96-28E8-4A50-9427-1467CB37F34A}" type="presParOf" srcId="{BF3EBA1A-2398-4CBF-BC64-662D82981492}" destId="{60F3ABE1-F0C9-4E5C-BD16-B566175D93F1}" srcOrd="2" destOrd="0" presId="urn:microsoft.com/office/officeart/2005/8/layout/hList7"/>
    <dgm:cxn modelId="{491D9CB6-295F-415D-A456-AE8D69663B76}" type="presParOf" srcId="{BF3EBA1A-2398-4CBF-BC64-662D82981492}" destId="{747F1234-87F6-43AD-A094-4E4F5AB9AA7E}" srcOrd="3" destOrd="0" presId="urn:microsoft.com/office/officeart/2005/8/layout/hList7"/>
    <dgm:cxn modelId="{DA83956F-5C59-46A7-8125-2C4579B9C92A}" type="presParOf" srcId="{B6ADE2C8-1774-40A9-86F8-C97965260A06}" destId="{D24EE70F-8C7B-453A-9960-04A326287B37}" srcOrd="1" destOrd="0" presId="urn:microsoft.com/office/officeart/2005/8/layout/hList7"/>
    <dgm:cxn modelId="{D963EB5D-90CD-4855-9E12-11DC43BCA9AE}" type="presParOf" srcId="{B6ADE2C8-1774-40A9-86F8-C97965260A06}" destId="{A424B502-9467-4AD4-80A2-245934EC6299}" srcOrd="2" destOrd="0" presId="urn:microsoft.com/office/officeart/2005/8/layout/hList7"/>
    <dgm:cxn modelId="{CDD0A43D-B647-41B8-B126-969F14D5698E}" type="presParOf" srcId="{A424B502-9467-4AD4-80A2-245934EC6299}" destId="{9033CC60-B399-49F3-A2CA-59A55BDE1630}" srcOrd="0" destOrd="0" presId="urn:microsoft.com/office/officeart/2005/8/layout/hList7"/>
    <dgm:cxn modelId="{CEA11C6D-8AFA-4652-8ECA-EA68C5A589A2}" type="presParOf" srcId="{A424B502-9467-4AD4-80A2-245934EC6299}" destId="{B8F2F671-2981-418B-8595-BB6B5BEF2ACB}" srcOrd="1" destOrd="0" presId="urn:microsoft.com/office/officeart/2005/8/layout/hList7"/>
    <dgm:cxn modelId="{ED82D436-23D8-4F46-A32E-BCA1349C7190}" type="presParOf" srcId="{A424B502-9467-4AD4-80A2-245934EC6299}" destId="{13F68BFA-BF76-449F-8334-4AC948CE72E6}" srcOrd="2" destOrd="0" presId="urn:microsoft.com/office/officeart/2005/8/layout/hList7"/>
    <dgm:cxn modelId="{7ECBF96A-534B-42CD-883B-8DF3B7E0C179}" type="presParOf" srcId="{A424B502-9467-4AD4-80A2-245934EC6299}" destId="{D5A65011-81B3-4CFB-A792-896D688D8D50}" srcOrd="3" destOrd="0" presId="urn:microsoft.com/office/officeart/2005/8/layout/hList7"/>
    <dgm:cxn modelId="{543E52B3-DA20-4C71-BB4C-5921AE1EEE5B}" type="presParOf" srcId="{B6ADE2C8-1774-40A9-86F8-C97965260A06}" destId="{A43C9610-51F3-44B1-8469-8F6959BFD2BD}" srcOrd="3" destOrd="0" presId="urn:microsoft.com/office/officeart/2005/8/layout/hList7"/>
    <dgm:cxn modelId="{01AE053D-C77E-4C3B-9A90-31CC5CA325BE}" type="presParOf" srcId="{B6ADE2C8-1774-40A9-86F8-C97965260A06}" destId="{474CA35C-1C5A-4711-94E2-6244EB147B23}" srcOrd="4" destOrd="0" presId="urn:microsoft.com/office/officeart/2005/8/layout/hList7"/>
    <dgm:cxn modelId="{04567147-1D03-47F8-8B9B-B26FD93B3199}" type="presParOf" srcId="{474CA35C-1C5A-4711-94E2-6244EB147B23}" destId="{196CC4D8-884A-42B8-BAE1-E70874C451F7}" srcOrd="0" destOrd="0" presId="urn:microsoft.com/office/officeart/2005/8/layout/hList7"/>
    <dgm:cxn modelId="{DD358C13-1DAE-42A4-A9C9-A40A424DA4DA}" type="presParOf" srcId="{474CA35C-1C5A-4711-94E2-6244EB147B23}" destId="{A8EC3D84-5667-41AA-B752-0A1703359E87}" srcOrd="1" destOrd="0" presId="urn:microsoft.com/office/officeart/2005/8/layout/hList7"/>
    <dgm:cxn modelId="{B51808E2-D72B-4634-BE90-0B2ECF0A2005}" type="presParOf" srcId="{474CA35C-1C5A-4711-94E2-6244EB147B23}" destId="{9CCF42A9-73B3-43C2-ABD1-288095D9C02A}" srcOrd="2" destOrd="0" presId="urn:microsoft.com/office/officeart/2005/8/layout/hList7"/>
    <dgm:cxn modelId="{38686E03-EB53-4C91-B1D9-2D57A7D3CA06}" type="presParOf" srcId="{474CA35C-1C5A-4711-94E2-6244EB147B23}" destId="{6BB952F8-94FC-40E2-9BDE-4A06A2740C77}" srcOrd="3" destOrd="0" presId="urn:microsoft.com/office/officeart/2005/8/layout/hList7"/>
    <dgm:cxn modelId="{1D7E4DDC-6EE8-4768-B618-AE11C09E9DB6}" type="presParOf" srcId="{B6ADE2C8-1774-40A9-86F8-C97965260A06}" destId="{BDEBB265-61C7-48B7-8882-D006D2DF612B}" srcOrd="5" destOrd="0" presId="urn:microsoft.com/office/officeart/2005/8/layout/hList7"/>
    <dgm:cxn modelId="{9773A4F1-F556-46AA-91A3-443EECDDC2C8}" type="presParOf" srcId="{B6ADE2C8-1774-40A9-86F8-C97965260A06}" destId="{CA9ED949-6F3B-48EB-8CEA-383A19DF6442}" srcOrd="6" destOrd="0" presId="urn:microsoft.com/office/officeart/2005/8/layout/hList7"/>
    <dgm:cxn modelId="{C33806F3-958C-43C7-B54A-48987AA31389}" type="presParOf" srcId="{CA9ED949-6F3B-48EB-8CEA-383A19DF6442}" destId="{CA0EDE16-6882-4FE5-B256-19E74EC4FB9C}" srcOrd="0" destOrd="0" presId="urn:microsoft.com/office/officeart/2005/8/layout/hList7"/>
    <dgm:cxn modelId="{DE6A21F5-629E-4BA1-B514-AF614C700DD2}" type="presParOf" srcId="{CA9ED949-6F3B-48EB-8CEA-383A19DF6442}" destId="{CADEDEB7-F657-4D6C-BC8A-50D286CD3CC2}" srcOrd="1" destOrd="0" presId="urn:microsoft.com/office/officeart/2005/8/layout/hList7"/>
    <dgm:cxn modelId="{DBF75D11-1EDC-4945-91D0-E2F1CDC84E3C}" type="presParOf" srcId="{CA9ED949-6F3B-48EB-8CEA-383A19DF6442}" destId="{8A7F3CC3-EE86-4996-AD86-50919CA080D0}" srcOrd="2" destOrd="0" presId="urn:microsoft.com/office/officeart/2005/8/layout/hList7"/>
    <dgm:cxn modelId="{30F0BE37-9B3E-4B1B-B769-BF96958CA997}" type="presParOf" srcId="{CA9ED949-6F3B-48EB-8CEA-383A19DF6442}" destId="{01D35E36-67DB-41F2-9923-88F0539E447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B30990-96FC-4118-BE6E-D4DBA18ADB71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CE9EA07-DFE3-4462-B58A-6DFC9B23A357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59F6CA4E-19F1-467F-AD65-CC52E1905AF4}" type="parTrans" cxnId="{B1AB9573-1E42-40BD-98A4-DCAC18DA12CB}">
      <dgm:prSet/>
      <dgm:spPr/>
      <dgm:t>
        <a:bodyPr/>
        <a:lstStyle/>
        <a:p>
          <a:endParaRPr lang="zh-TW" altLang="en-US"/>
        </a:p>
      </dgm:t>
    </dgm:pt>
    <dgm:pt modelId="{12D9FC21-DBD7-41F7-802E-583319F5446D}" type="sibTrans" cxnId="{B1AB9573-1E42-40BD-98A4-DCAC18DA12CB}">
      <dgm:prSet/>
      <dgm:spPr/>
      <dgm:t>
        <a:bodyPr/>
        <a:lstStyle/>
        <a:p>
          <a:endParaRPr lang="zh-TW" altLang="en-US"/>
        </a:p>
      </dgm:t>
    </dgm:pt>
    <dgm:pt modelId="{0CEF304E-9310-43DC-B999-662893CFF623}">
      <dgm:prSet custT="1"/>
      <dgm:spPr/>
      <dgm:t>
        <a:bodyPr/>
        <a:lstStyle/>
        <a:p>
          <a:pPr rtl="0"/>
          <a:r>
            <a:rPr lang="zh-TW" sz="2800" dirty="0" smtClean="0"/>
            <a:t>大約</a:t>
          </a:r>
          <a:r>
            <a:rPr lang="en-US" sz="2800" dirty="0" smtClean="0"/>
            <a:t>3</a:t>
          </a:r>
          <a:r>
            <a:rPr lang="zh-TW" sz="2800" dirty="0" smtClean="0"/>
            <a:t>個步伐</a:t>
          </a:r>
          <a:endParaRPr lang="zh-TW" sz="2800" dirty="0"/>
        </a:p>
      </dgm:t>
    </dgm:pt>
    <dgm:pt modelId="{2FF952A4-254D-4AC4-9B22-7E86078B67B9}" type="parTrans" cxnId="{469E5098-84AD-489B-B882-555531A3F3E7}">
      <dgm:prSet/>
      <dgm:spPr/>
      <dgm:t>
        <a:bodyPr/>
        <a:lstStyle/>
        <a:p>
          <a:endParaRPr lang="zh-TW" altLang="en-US"/>
        </a:p>
      </dgm:t>
    </dgm:pt>
    <dgm:pt modelId="{EA456B3F-C8D6-4352-A3D3-E25BCA5E5776}" type="sibTrans" cxnId="{469E5098-84AD-489B-B882-555531A3F3E7}">
      <dgm:prSet/>
      <dgm:spPr/>
      <dgm:t>
        <a:bodyPr/>
        <a:lstStyle/>
        <a:p>
          <a:endParaRPr lang="zh-TW" altLang="en-US"/>
        </a:p>
      </dgm:t>
    </dgm:pt>
    <dgm:pt modelId="{19F29F31-F4ED-4A00-A992-2B3F09836ECE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72FD3EEC-E3FE-43E5-8AA3-3A26161D1C6F}" type="parTrans" cxnId="{1E6F99D2-A22D-42CE-9584-6A09CE71A2CE}">
      <dgm:prSet/>
      <dgm:spPr/>
      <dgm:t>
        <a:bodyPr/>
        <a:lstStyle/>
        <a:p>
          <a:endParaRPr lang="zh-TW" altLang="en-US"/>
        </a:p>
      </dgm:t>
    </dgm:pt>
    <dgm:pt modelId="{61927B8E-0A5A-4F8F-B095-EBAE770EA6F6}" type="sibTrans" cxnId="{1E6F99D2-A22D-42CE-9584-6A09CE71A2CE}">
      <dgm:prSet/>
      <dgm:spPr/>
      <dgm:t>
        <a:bodyPr/>
        <a:lstStyle/>
        <a:p>
          <a:endParaRPr lang="zh-TW" altLang="en-US"/>
        </a:p>
      </dgm:t>
    </dgm:pt>
    <dgm:pt modelId="{1BCC1845-2BBB-4E73-80D2-F92018F3FF75}">
      <dgm:prSet custT="1"/>
      <dgm:spPr/>
      <dgm:t>
        <a:bodyPr/>
        <a:lstStyle/>
        <a:p>
          <a:pPr rtl="0"/>
          <a:endParaRPr lang="en-US" altLang="zh-TW" sz="2100" dirty="0" smtClean="0"/>
        </a:p>
        <a:p>
          <a:pPr rtl="0"/>
          <a:r>
            <a:rPr lang="zh-TW" altLang="en-US" sz="2400" dirty="0" smtClean="0"/>
            <a:t>大約手臂的兩倍長</a:t>
          </a:r>
          <a:endParaRPr lang="zh-TW" sz="2400" dirty="0"/>
        </a:p>
      </dgm:t>
    </dgm:pt>
    <dgm:pt modelId="{02CE56EC-8B67-4B04-AB08-6A84E558AB22}" type="parTrans" cxnId="{4CD020E5-47D5-4308-91BF-343758B8C212}">
      <dgm:prSet/>
      <dgm:spPr/>
      <dgm:t>
        <a:bodyPr/>
        <a:lstStyle/>
        <a:p>
          <a:endParaRPr lang="zh-TW" altLang="en-US"/>
        </a:p>
      </dgm:t>
    </dgm:pt>
    <dgm:pt modelId="{3450FB96-E48A-4C04-83EC-BDE8F4035832}" type="sibTrans" cxnId="{4CD020E5-47D5-4308-91BF-343758B8C212}">
      <dgm:prSet/>
      <dgm:spPr/>
      <dgm:t>
        <a:bodyPr/>
        <a:lstStyle/>
        <a:p>
          <a:endParaRPr lang="zh-TW" altLang="en-US"/>
        </a:p>
      </dgm:t>
    </dgm:pt>
    <dgm:pt modelId="{0F945233-2A2A-4EE4-9CFB-63FF847E6387}" type="pres">
      <dgm:prSet presAssocID="{10B30990-96FC-4118-BE6E-D4DBA18ADB71}" presName="rootNode" presStyleCnt="0">
        <dgm:presLayoutVars>
          <dgm:chMax/>
          <dgm:chPref/>
          <dgm:dir/>
          <dgm:animLvl val="lvl"/>
        </dgm:presLayoutVars>
      </dgm:prSet>
      <dgm:spPr/>
    </dgm:pt>
    <dgm:pt modelId="{AA939CBF-8128-4FA7-A762-6EAA5A7065D7}" type="pres">
      <dgm:prSet presAssocID="{3CE9EA07-DFE3-4462-B58A-6DFC9B23A357}" presName="composite" presStyleCnt="0"/>
      <dgm:spPr/>
    </dgm:pt>
    <dgm:pt modelId="{320EE711-AD51-4871-A5F9-87DCA0FD028F}" type="pres">
      <dgm:prSet presAssocID="{3CE9EA07-DFE3-4462-B58A-6DFC9B23A357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AD617D34-64C3-4E4A-8CDB-FC2ADD830294}" type="pres">
      <dgm:prSet presAssocID="{3CE9EA07-DFE3-4462-B58A-6DFC9B23A357}" presName="Image" presStyleLbl="bgImgPlace1" presStyleIdx="0" presStyleCnt="2" custLinFactNeighborX="-207" custLinFactNeighborY="-1129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51625AA-F0F6-446E-AE02-1425820BC270}" type="pres">
      <dgm:prSet presAssocID="{3CE9EA07-DFE3-4462-B58A-6DFC9B23A357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FB65C95A-689A-46A0-BEE3-9CB721EA55C5}" type="pres">
      <dgm:prSet presAssocID="{12D9FC21-DBD7-41F7-802E-583319F5446D}" presName="sibTrans" presStyleCnt="0"/>
      <dgm:spPr/>
    </dgm:pt>
    <dgm:pt modelId="{E3A74BDD-A6C7-4ED7-ADC9-5EEA27DE199E}" type="pres">
      <dgm:prSet presAssocID="{19F29F31-F4ED-4A00-A992-2B3F09836ECE}" presName="composite" presStyleCnt="0"/>
      <dgm:spPr/>
    </dgm:pt>
    <dgm:pt modelId="{7BD11402-DD9C-4098-A01E-7CCE8942D31F}" type="pres">
      <dgm:prSet presAssocID="{19F29F31-F4ED-4A00-A992-2B3F09836ECE}" presName="ParentText" presStyleLbl="node1" presStyleIdx="1" presStyleCnt="2" custLinFactNeighborX="-4214" custLinFactNeighborY="52527">
        <dgm:presLayoutVars>
          <dgm:chMax val="1"/>
          <dgm:chPref val="1"/>
          <dgm:bulletEnabled val="1"/>
        </dgm:presLayoutVars>
      </dgm:prSet>
      <dgm:spPr/>
    </dgm:pt>
    <dgm:pt modelId="{27669181-8AC8-4950-9477-CC8434892922}" type="pres">
      <dgm:prSet presAssocID="{19F29F31-F4ED-4A00-A992-2B3F09836ECE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018CE11-6636-4CE1-89FB-D0C80AF1F91B}" type="pres">
      <dgm:prSet presAssocID="{19F29F31-F4ED-4A00-A992-2B3F09836ECE}" presName="ChildText" presStyleLbl="fgAcc1" presStyleIdx="1" presStyleCnt="2" custLinFactNeighborX="2370" custLinFactNeighborY="-5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69E5098-84AD-489B-B882-555531A3F3E7}" srcId="{3CE9EA07-DFE3-4462-B58A-6DFC9B23A357}" destId="{0CEF304E-9310-43DC-B999-662893CFF623}" srcOrd="0" destOrd="0" parTransId="{2FF952A4-254D-4AC4-9B22-7E86078B67B9}" sibTransId="{EA456B3F-C8D6-4352-A3D3-E25BCA5E5776}"/>
    <dgm:cxn modelId="{55820414-8C87-48D0-824C-2E4B582C4471}" type="presOf" srcId="{3CE9EA07-DFE3-4462-B58A-6DFC9B23A357}" destId="{320EE711-AD51-4871-A5F9-87DCA0FD028F}" srcOrd="0" destOrd="0" presId="urn:microsoft.com/office/officeart/2008/layout/TitledPictureBlocks"/>
    <dgm:cxn modelId="{B1AB9573-1E42-40BD-98A4-DCAC18DA12CB}" srcId="{10B30990-96FC-4118-BE6E-D4DBA18ADB71}" destId="{3CE9EA07-DFE3-4462-B58A-6DFC9B23A357}" srcOrd="0" destOrd="0" parTransId="{59F6CA4E-19F1-467F-AD65-CC52E1905AF4}" sibTransId="{12D9FC21-DBD7-41F7-802E-583319F5446D}"/>
    <dgm:cxn modelId="{00AEFB08-EAC3-44A0-A216-463FEF994230}" type="presOf" srcId="{1BCC1845-2BBB-4E73-80D2-F92018F3FF75}" destId="{B018CE11-6636-4CE1-89FB-D0C80AF1F91B}" srcOrd="0" destOrd="0" presId="urn:microsoft.com/office/officeart/2008/layout/TitledPictureBlocks"/>
    <dgm:cxn modelId="{4CF0769D-ADAE-4D85-861D-D2CA068AF831}" type="presOf" srcId="{0CEF304E-9310-43DC-B999-662893CFF623}" destId="{351625AA-F0F6-446E-AE02-1425820BC270}" srcOrd="0" destOrd="0" presId="urn:microsoft.com/office/officeart/2008/layout/TitledPictureBlocks"/>
    <dgm:cxn modelId="{20F73BF0-A4B6-45A5-8AD8-C522ECBED0A9}" type="presOf" srcId="{10B30990-96FC-4118-BE6E-D4DBA18ADB71}" destId="{0F945233-2A2A-4EE4-9CFB-63FF847E6387}" srcOrd="0" destOrd="0" presId="urn:microsoft.com/office/officeart/2008/layout/TitledPictureBlocks"/>
    <dgm:cxn modelId="{F533F7B4-D197-4076-96E7-697A5277B0B4}" type="presOf" srcId="{19F29F31-F4ED-4A00-A992-2B3F09836ECE}" destId="{7BD11402-DD9C-4098-A01E-7CCE8942D31F}" srcOrd="0" destOrd="0" presId="urn:microsoft.com/office/officeart/2008/layout/TitledPictureBlocks"/>
    <dgm:cxn modelId="{4CD020E5-47D5-4308-91BF-343758B8C212}" srcId="{19F29F31-F4ED-4A00-A992-2B3F09836ECE}" destId="{1BCC1845-2BBB-4E73-80D2-F92018F3FF75}" srcOrd="0" destOrd="0" parTransId="{02CE56EC-8B67-4B04-AB08-6A84E558AB22}" sibTransId="{3450FB96-E48A-4C04-83EC-BDE8F4035832}"/>
    <dgm:cxn modelId="{1E6F99D2-A22D-42CE-9584-6A09CE71A2CE}" srcId="{10B30990-96FC-4118-BE6E-D4DBA18ADB71}" destId="{19F29F31-F4ED-4A00-A992-2B3F09836ECE}" srcOrd="1" destOrd="0" parTransId="{72FD3EEC-E3FE-43E5-8AA3-3A26161D1C6F}" sibTransId="{61927B8E-0A5A-4F8F-B095-EBAE770EA6F6}"/>
    <dgm:cxn modelId="{7E56D1D9-872E-45B0-B513-508B1AF80594}" type="presParOf" srcId="{0F945233-2A2A-4EE4-9CFB-63FF847E6387}" destId="{AA939CBF-8128-4FA7-A762-6EAA5A7065D7}" srcOrd="0" destOrd="0" presId="urn:microsoft.com/office/officeart/2008/layout/TitledPictureBlocks"/>
    <dgm:cxn modelId="{FD342C08-18DB-4DB5-A256-A6E0EF2AC9D2}" type="presParOf" srcId="{AA939CBF-8128-4FA7-A762-6EAA5A7065D7}" destId="{320EE711-AD51-4871-A5F9-87DCA0FD028F}" srcOrd="0" destOrd="0" presId="urn:microsoft.com/office/officeart/2008/layout/TitledPictureBlocks"/>
    <dgm:cxn modelId="{5182E771-3659-49AC-872B-0A7A3BAF5A90}" type="presParOf" srcId="{AA939CBF-8128-4FA7-A762-6EAA5A7065D7}" destId="{AD617D34-64C3-4E4A-8CDB-FC2ADD830294}" srcOrd="1" destOrd="0" presId="urn:microsoft.com/office/officeart/2008/layout/TitledPictureBlocks"/>
    <dgm:cxn modelId="{C75D0519-8A7F-42F7-B2AF-A493E9F5A8B0}" type="presParOf" srcId="{AA939CBF-8128-4FA7-A762-6EAA5A7065D7}" destId="{351625AA-F0F6-446E-AE02-1425820BC270}" srcOrd="2" destOrd="0" presId="urn:microsoft.com/office/officeart/2008/layout/TitledPictureBlocks"/>
    <dgm:cxn modelId="{8AB2044C-7461-4AF9-A278-FBCBBE321719}" type="presParOf" srcId="{0F945233-2A2A-4EE4-9CFB-63FF847E6387}" destId="{FB65C95A-689A-46A0-BEE3-9CB721EA55C5}" srcOrd="1" destOrd="0" presId="urn:microsoft.com/office/officeart/2008/layout/TitledPictureBlocks"/>
    <dgm:cxn modelId="{13146D08-5D5E-4A62-BCE9-C42565AFF39A}" type="presParOf" srcId="{0F945233-2A2A-4EE4-9CFB-63FF847E6387}" destId="{E3A74BDD-A6C7-4ED7-ADC9-5EEA27DE199E}" srcOrd="2" destOrd="0" presId="urn:microsoft.com/office/officeart/2008/layout/TitledPictureBlocks"/>
    <dgm:cxn modelId="{9BA205AB-D0CE-446A-8BE6-1E181C5A26FA}" type="presParOf" srcId="{E3A74BDD-A6C7-4ED7-ADC9-5EEA27DE199E}" destId="{7BD11402-DD9C-4098-A01E-7CCE8942D31F}" srcOrd="0" destOrd="0" presId="urn:microsoft.com/office/officeart/2008/layout/TitledPictureBlocks"/>
    <dgm:cxn modelId="{41016C00-9ACD-437B-AAE1-E8490030E336}" type="presParOf" srcId="{E3A74BDD-A6C7-4ED7-ADC9-5EEA27DE199E}" destId="{27669181-8AC8-4950-9477-CC8434892922}" srcOrd="1" destOrd="0" presId="urn:microsoft.com/office/officeart/2008/layout/TitledPictureBlocks"/>
    <dgm:cxn modelId="{C8ABADAB-C85E-4C63-82CF-52AA8390412D}" type="presParOf" srcId="{E3A74BDD-A6C7-4ED7-ADC9-5EEA27DE199E}" destId="{B018CE11-6636-4CE1-89FB-D0C80AF1F91B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EB75C23-0848-44AB-9C6F-3D702BB35E57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3D7ED66-178E-42A6-987B-B4306057475B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572B4156-1241-4C88-BEA8-4A19A844653C}" type="parTrans" cxnId="{28BA2725-5979-4FC1-810E-3E851ADD85AE}">
      <dgm:prSet/>
      <dgm:spPr/>
      <dgm:t>
        <a:bodyPr/>
        <a:lstStyle/>
        <a:p>
          <a:endParaRPr lang="zh-TW" altLang="en-US"/>
        </a:p>
      </dgm:t>
    </dgm:pt>
    <dgm:pt modelId="{DB75DA70-AB2C-4B42-B452-0EC05690E845}" type="sibTrans" cxnId="{28BA2725-5979-4FC1-810E-3E851ADD85AE}">
      <dgm:prSet/>
      <dgm:spPr/>
      <dgm:t>
        <a:bodyPr/>
        <a:lstStyle/>
        <a:p>
          <a:endParaRPr lang="zh-TW" altLang="en-US"/>
        </a:p>
      </dgm:t>
    </dgm:pt>
    <dgm:pt modelId="{5EDF3D9A-7A70-486C-AB0A-1D7F6FEDA248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99B442F1-A597-4D97-8F46-D5D4693B2487}" type="parTrans" cxnId="{D2771FFA-3E0B-4037-B350-3441F9F67056}">
      <dgm:prSet/>
      <dgm:spPr/>
      <dgm:t>
        <a:bodyPr/>
        <a:lstStyle/>
        <a:p>
          <a:endParaRPr lang="zh-TW" altLang="en-US"/>
        </a:p>
      </dgm:t>
    </dgm:pt>
    <dgm:pt modelId="{5505D9DF-ADB4-483E-A4AF-A073D17444F5}" type="sibTrans" cxnId="{D2771FFA-3E0B-4037-B350-3441F9F67056}">
      <dgm:prSet/>
      <dgm:spPr/>
      <dgm:t>
        <a:bodyPr/>
        <a:lstStyle/>
        <a:p>
          <a:endParaRPr lang="zh-TW" altLang="en-US"/>
        </a:p>
      </dgm:t>
    </dgm:pt>
    <dgm:pt modelId="{4246CDA6-CD2B-477B-B08F-BC86453C4FFB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1ADC6B5C-F48B-4500-9309-C3C1F14BCCE8}" type="parTrans" cxnId="{96EBE16D-3072-4A49-901C-8A37CFD1E2E5}">
      <dgm:prSet/>
      <dgm:spPr/>
      <dgm:t>
        <a:bodyPr/>
        <a:lstStyle/>
        <a:p>
          <a:endParaRPr lang="zh-TW" altLang="en-US"/>
        </a:p>
      </dgm:t>
    </dgm:pt>
    <dgm:pt modelId="{A74711CC-2CBB-474D-8B85-8E60036AF312}" type="sibTrans" cxnId="{96EBE16D-3072-4A49-901C-8A37CFD1E2E5}">
      <dgm:prSet/>
      <dgm:spPr/>
      <dgm:t>
        <a:bodyPr/>
        <a:lstStyle/>
        <a:p>
          <a:endParaRPr lang="zh-TW" altLang="en-US"/>
        </a:p>
      </dgm:t>
    </dgm:pt>
    <dgm:pt modelId="{7598738C-3ACD-4B1D-9D6D-95E57B44CC1B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6FA44CE6-DA64-4676-8A97-81F526DFEC96}" type="parTrans" cxnId="{229C657E-DFA5-4679-9BD4-EA9048E82FEA}">
      <dgm:prSet/>
      <dgm:spPr/>
      <dgm:t>
        <a:bodyPr/>
        <a:lstStyle/>
        <a:p>
          <a:endParaRPr lang="zh-TW" altLang="en-US"/>
        </a:p>
      </dgm:t>
    </dgm:pt>
    <dgm:pt modelId="{CDEB2025-EC06-414F-A551-3E16203B89D3}" type="sibTrans" cxnId="{229C657E-DFA5-4679-9BD4-EA9048E82FEA}">
      <dgm:prSet/>
      <dgm:spPr/>
      <dgm:t>
        <a:bodyPr/>
        <a:lstStyle/>
        <a:p>
          <a:endParaRPr lang="zh-TW" altLang="en-US"/>
        </a:p>
      </dgm:t>
    </dgm:pt>
    <dgm:pt modelId="{FE19C539-AFA7-47D6-904C-2A848ABB5696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A60442DB-4C30-4D55-B3A6-366DAA3C7800}" type="parTrans" cxnId="{C890D69A-68AC-4DEF-AA76-052637E8EE7C}">
      <dgm:prSet/>
      <dgm:spPr/>
      <dgm:t>
        <a:bodyPr/>
        <a:lstStyle/>
        <a:p>
          <a:endParaRPr lang="zh-TW" altLang="en-US"/>
        </a:p>
      </dgm:t>
    </dgm:pt>
    <dgm:pt modelId="{748E948C-5644-47EB-8C87-C26FE34FC728}" type="sibTrans" cxnId="{C890D69A-68AC-4DEF-AA76-052637E8EE7C}">
      <dgm:prSet/>
      <dgm:spPr/>
      <dgm:t>
        <a:bodyPr/>
        <a:lstStyle/>
        <a:p>
          <a:endParaRPr lang="zh-TW" altLang="en-US"/>
        </a:p>
      </dgm:t>
    </dgm:pt>
    <dgm:pt modelId="{C5187282-4AE2-440D-B53F-287CFB52BFE9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DD301324-5DE9-40A6-82C9-4942649DE4D0}" type="parTrans" cxnId="{F6B755F2-11FA-4519-B7CC-EEDAA4DB91AA}">
      <dgm:prSet/>
      <dgm:spPr/>
      <dgm:t>
        <a:bodyPr/>
        <a:lstStyle/>
        <a:p>
          <a:endParaRPr lang="zh-TW" altLang="en-US"/>
        </a:p>
      </dgm:t>
    </dgm:pt>
    <dgm:pt modelId="{4157D77B-FA6B-4D15-8E13-AFF4A45DD977}" type="sibTrans" cxnId="{F6B755F2-11FA-4519-B7CC-EEDAA4DB91AA}">
      <dgm:prSet/>
      <dgm:spPr/>
      <dgm:t>
        <a:bodyPr/>
        <a:lstStyle/>
        <a:p>
          <a:endParaRPr lang="zh-TW" altLang="en-US"/>
        </a:p>
      </dgm:t>
    </dgm:pt>
    <dgm:pt modelId="{462C6526-CF85-40F2-BE40-16A85A744CDE}" type="pres">
      <dgm:prSet presAssocID="{FEB75C23-0848-44AB-9C6F-3D702BB35E57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12BBC051-2EFA-41C0-A9DC-973FC4CB56AE}" type="pres">
      <dgm:prSet presAssocID="{FEB75C23-0848-44AB-9C6F-3D702BB35E57}" presName="cycle" presStyleCnt="0"/>
      <dgm:spPr/>
    </dgm:pt>
    <dgm:pt modelId="{4932B787-BDC9-4E8B-91F5-51173D129D9E}" type="pres">
      <dgm:prSet presAssocID="{FEB75C23-0848-44AB-9C6F-3D702BB35E57}" presName="centerShape" presStyleCnt="0"/>
      <dgm:spPr/>
    </dgm:pt>
    <dgm:pt modelId="{54F1C99D-FB57-4B44-B684-27D035B5E056}" type="pres">
      <dgm:prSet presAssocID="{FEB75C23-0848-44AB-9C6F-3D702BB35E57}" presName="connSite" presStyleLbl="node1" presStyleIdx="0" presStyleCnt="3"/>
      <dgm:spPr/>
    </dgm:pt>
    <dgm:pt modelId="{CDA7C9D1-4C80-401E-9BCB-9A3E6E49CCF2}" type="pres">
      <dgm:prSet presAssocID="{FEB75C23-0848-44AB-9C6F-3D702BB35E57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8159974-218C-41B1-82F6-99A6E8E3A876}" type="pres">
      <dgm:prSet presAssocID="{572B4156-1241-4C88-BEA8-4A19A844653C}" presName="Name25" presStyleLbl="parChTrans1D1" presStyleIdx="0" presStyleCnt="2"/>
      <dgm:spPr/>
    </dgm:pt>
    <dgm:pt modelId="{B2B5E786-0E2F-45C5-8DC3-49340E3671CB}" type="pres">
      <dgm:prSet presAssocID="{33D7ED66-178E-42A6-987B-B4306057475B}" presName="node" presStyleCnt="0"/>
      <dgm:spPr/>
    </dgm:pt>
    <dgm:pt modelId="{A95A09CB-1689-44F8-BCEF-026F788336EF}" type="pres">
      <dgm:prSet presAssocID="{33D7ED66-178E-42A6-987B-B4306057475B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41D8629D-E5BA-4C15-8940-C22687766CA8}" type="pres">
      <dgm:prSet presAssocID="{33D7ED66-178E-42A6-987B-B4306057475B}" presName="childNode" presStyleLbl="revTx" presStyleIdx="0" presStyleCnt="2">
        <dgm:presLayoutVars>
          <dgm:bulletEnabled val="1"/>
        </dgm:presLayoutVars>
      </dgm:prSet>
      <dgm:spPr/>
    </dgm:pt>
    <dgm:pt modelId="{3C178FF6-259E-4081-B9D1-52BFD7F2949B}" type="pres">
      <dgm:prSet presAssocID="{6FA44CE6-DA64-4676-8A97-81F526DFEC96}" presName="Name25" presStyleLbl="parChTrans1D1" presStyleIdx="1" presStyleCnt="2"/>
      <dgm:spPr/>
    </dgm:pt>
    <dgm:pt modelId="{0BC19190-BBC7-4AC2-B154-7271FE8A19D9}" type="pres">
      <dgm:prSet presAssocID="{7598738C-3ACD-4B1D-9D6D-95E57B44CC1B}" presName="node" presStyleCnt="0"/>
      <dgm:spPr/>
    </dgm:pt>
    <dgm:pt modelId="{29F7461D-990B-46EA-956D-3FAB7EE59B4D}" type="pres">
      <dgm:prSet presAssocID="{7598738C-3ACD-4B1D-9D6D-95E57B44CC1B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9D211E69-D5FE-42BA-81F8-EDC494F1B88B}" type="pres">
      <dgm:prSet presAssocID="{7598738C-3ACD-4B1D-9D6D-95E57B44CC1B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F8D0F378-0B27-47C7-8D62-303AF09B3211}" type="presOf" srcId="{FE19C539-AFA7-47D6-904C-2A848ABB5696}" destId="{9D211E69-D5FE-42BA-81F8-EDC494F1B88B}" srcOrd="0" destOrd="0" presId="urn:microsoft.com/office/officeart/2005/8/layout/radial2"/>
    <dgm:cxn modelId="{BCCEBC37-557E-45FB-B435-CD0D60FB74DF}" type="presOf" srcId="{FEB75C23-0848-44AB-9C6F-3D702BB35E57}" destId="{462C6526-CF85-40F2-BE40-16A85A744CDE}" srcOrd="0" destOrd="0" presId="urn:microsoft.com/office/officeart/2005/8/layout/radial2"/>
    <dgm:cxn modelId="{DB7D106D-110E-4EB4-9238-4480ED595378}" type="presOf" srcId="{33D7ED66-178E-42A6-987B-B4306057475B}" destId="{A95A09CB-1689-44F8-BCEF-026F788336EF}" srcOrd="0" destOrd="0" presId="urn:microsoft.com/office/officeart/2005/8/layout/radial2"/>
    <dgm:cxn modelId="{21B6EF35-2BEE-4A11-888E-1BB662CE5762}" type="presOf" srcId="{572B4156-1241-4C88-BEA8-4A19A844653C}" destId="{D8159974-218C-41B1-82F6-99A6E8E3A876}" srcOrd="0" destOrd="0" presId="urn:microsoft.com/office/officeart/2005/8/layout/radial2"/>
    <dgm:cxn modelId="{229C657E-DFA5-4679-9BD4-EA9048E82FEA}" srcId="{FEB75C23-0848-44AB-9C6F-3D702BB35E57}" destId="{7598738C-3ACD-4B1D-9D6D-95E57B44CC1B}" srcOrd="1" destOrd="0" parTransId="{6FA44CE6-DA64-4676-8A97-81F526DFEC96}" sibTransId="{CDEB2025-EC06-414F-A551-3E16203B89D3}"/>
    <dgm:cxn modelId="{227DB252-9640-46CE-A41E-5327C3429C21}" type="presOf" srcId="{6FA44CE6-DA64-4676-8A97-81F526DFEC96}" destId="{3C178FF6-259E-4081-B9D1-52BFD7F2949B}" srcOrd="0" destOrd="0" presId="urn:microsoft.com/office/officeart/2005/8/layout/radial2"/>
    <dgm:cxn modelId="{C97EDBBF-8AEE-4C90-BD88-32F6094A5440}" type="presOf" srcId="{4246CDA6-CD2B-477B-B08F-BC86453C4FFB}" destId="{41D8629D-E5BA-4C15-8940-C22687766CA8}" srcOrd="0" destOrd="1" presId="urn:microsoft.com/office/officeart/2005/8/layout/radial2"/>
    <dgm:cxn modelId="{96EBE16D-3072-4A49-901C-8A37CFD1E2E5}" srcId="{33D7ED66-178E-42A6-987B-B4306057475B}" destId="{4246CDA6-CD2B-477B-B08F-BC86453C4FFB}" srcOrd="1" destOrd="0" parTransId="{1ADC6B5C-F48B-4500-9309-C3C1F14BCCE8}" sibTransId="{A74711CC-2CBB-474D-8B85-8E60036AF312}"/>
    <dgm:cxn modelId="{0613FE67-1EE2-4FEB-BE70-E3D12E0A6576}" type="presOf" srcId="{C5187282-4AE2-440D-B53F-287CFB52BFE9}" destId="{9D211E69-D5FE-42BA-81F8-EDC494F1B88B}" srcOrd="0" destOrd="1" presId="urn:microsoft.com/office/officeart/2005/8/layout/radial2"/>
    <dgm:cxn modelId="{8D8E4F2C-F83F-4E44-B763-FA09EC990071}" type="presOf" srcId="{5EDF3D9A-7A70-486C-AB0A-1D7F6FEDA248}" destId="{41D8629D-E5BA-4C15-8940-C22687766CA8}" srcOrd="0" destOrd="0" presId="urn:microsoft.com/office/officeart/2005/8/layout/radial2"/>
    <dgm:cxn modelId="{F6B755F2-11FA-4519-B7CC-EEDAA4DB91AA}" srcId="{7598738C-3ACD-4B1D-9D6D-95E57B44CC1B}" destId="{C5187282-4AE2-440D-B53F-287CFB52BFE9}" srcOrd="1" destOrd="0" parTransId="{DD301324-5DE9-40A6-82C9-4942649DE4D0}" sibTransId="{4157D77B-FA6B-4D15-8E13-AFF4A45DD977}"/>
    <dgm:cxn modelId="{82879262-E08F-4092-8AED-30D436BA6A7E}" type="presOf" srcId="{7598738C-3ACD-4B1D-9D6D-95E57B44CC1B}" destId="{29F7461D-990B-46EA-956D-3FAB7EE59B4D}" srcOrd="0" destOrd="0" presId="urn:microsoft.com/office/officeart/2005/8/layout/radial2"/>
    <dgm:cxn modelId="{C890D69A-68AC-4DEF-AA76-052637E8EE7C}" srcId="{7598738C-3ACD-4B1D-9D6D-95E57B44CC1B}" destId="{FE19C539-AFA7-47D6-904C-2A848ABB5696}" srcOrd="0" destOrd="0" parTransId="{A60442DB-4C30-4D55-B3A6-366DAA3C7800}" sibTransId="{748E948C-5644-47EB-8C87-C26FE34FC728}"/>
    <dgm:cxn modelId="{28BA2725-5979-4FC1-810E-3E851ADD85AE}" srcId="{FEB75C23-0848-44AB-9C6F-3D702BB35E57}" destId="{33D7ED66-178E-42A6-987B-B4306057475B}" srcOrd="0" destOrd="0" parTransId="{572B4156-1241-4C88-BEA8-4A19A844653C}" sibTransId="{DB75DA70-AB2C-4B42-B452-0EC05690E845}"/>
    <dgm:cxn modelId="{D2771FFA-3E0B-4037-B350-3441F9F67056}" srcId="{33D7ED66-178E-42A6-987B-B4306057475B}" destId="{5EDF3D9A-7A70-486C-AB0A-1D7F6FEDA248}" srcOrd="0" destOrd="0" parTransId="{99B442F1-A597-4D97-8F46-D5D4693B2487}" sibTransId="{5505D9DF-ADB4-483E-A4AF-A073D17444F5}"/>
    <dgm:cxn modelId="{154BCBA5-FBCE-4709-8CC1-DABBD35FBF1A}" type="presParOf" srcId="{462C6526-CF85-40F2-BE40-16A85A744CDE}" destId="{12BBC051-2EFA-41C0-A9DC-973FC4CB56AE}" srcOrd="0" destOrd="0" presId="urn:microsoft.com/office/officeart/2005/8/layout/radial2"/>
    <dgm:cxn modelId="{F072B4C3-D91C-46D6-9031-74F7FA72F45E}" type="presParOf" srcId="{12BBC051-2EFA-41C0-A9DC-973FC4CB56AE}" destId="{4932B787-BDC9-4E8B-91F5-51173D129D9E}" srcOrd="0" destOrd="0" presId="urn:microsoft.com/office/officeart/2005/8/layout/radial2"/>
    <dgm:cxn modelId="{B6866621-1A5E-41D3-930E-9AEE4151C96D}" type="presParOf" srcId="{4932B787-BDC9-4E8B-91F5-51173D129D9E}" destId="{54F1C99D-FB57-4B44-B684-27D035B5E056}" srcOrd="0" destOrd="0" presId="urn:microsoft.com/office/officeart/2005/8/layout/radial2"/>
    <dgm:cxn modelId="{5FBB57FD-0BA4-444D-A579-62DD5A046A31}" type="presParOf" srcId="{4932B787-BDC9-4E8B-91F5-51173D129D9E}" destId="{CDA7C9D1-4C80-401E-9BCB-9A3E6E49CCF2}" srcOrd="1" destOrd="0" presId="urn:microsoft.com/office/officeart/2005/8/layout/radial2"/>
    <dgm:cxn modelId="{876CDEA0-A5A3-4700-83BA-A64ACA161AB5}" type="presParOf" srcId="{12BBC051-2EFA-41C0-A9DC-973FC4CB56AE}" destId="{D8159974-218C-41B1-82F6-99A6E8E3A876}" srcOrd="1" destOrd="0" presId="urn:microsoft.com/office/officeart/2005/8/layout/radial2"/>
    <dgm:cxn modelId="{9162D639-EC19-4E2C-9EF0-A87277029A16}" type="presParOf" srcId="{12BBC051-2EFA-41C0-A9DC-973FC4CB56AE}" destId="{B2B5E786-0E2F-45C5-8DC3-49340E3671CB}" srcOrd="2" destOrd="0" presId="urn:microsoft.com/office/officeart/2005/8/layout/radial2"/>
    <dgm:cxn modelId="{7E7A6FE4-1290-4004-945D-B6819399D7D3}" type="presParOf" srcId="{B2B5E786-0E2F-45C5-8DC3-49340E3671CB}" destId="{A95A09CB-1689-44F8-BCEF-026F788336EF}" srcOrd="0" destOrd="0" presId="urn:microsoft.com/office/officeart/2005/8/layout/radial2"/>
    <dgm:cxn modelId="{896D6254-AD62-47FF-8AB9-C95E454CB0E8}" type="presParOf" srcId="{B2B5E786-0E2F-45C5-8DC3-49340E3671CB}" destId="{41D8629D-E5BA-4C15-8940-C22687766CA8}" srcOrd="1" destOrd="0" presId="urn:microsoft.com/office/officeart/2005/8/layout/radial2"/>
    <dgm:cxn modelId="{341E0F88-72B0-43E6-9869-5D39154CAD64}" type="presParOf" srcId="{12BBC051-2EFA-41C0-A9DC-973FC4CB56AE}" destId="{3C178FF6-259E-4081-B9D1-52BFD7F2949B}" srcOrd="3" destOrd="0" presId="urn:microsoft.com/office/officeart/2005/8/layout/radial2"/>
    <dgm:cxn modelId="{DF8FEFE4-9486-4814-8D8E-A71C69276B41}" type="presParOf" srcId="{12BBC051-2EFA-41C0-A9DC-973FC4CB56AE}" destId="{0BC19190-BBC7-4AC2-B154-7271FE8A19D9}" srcOrd="4" destOrd="0" presId="urn:microsoft.com/office/officeart/2005/8/layout/radial2"/>
    <dgm:cxn modelId="{F5951727-6425-4D43-95FA-9CCD17CFCF94}" type="presParOf" srcId="{0BC19190-BBC7-4AC2-B154-7271FE8A19D9}" destId="{29F7461D-990B-46EA-956D-3FAB7EE59B4D}" srcOrd="0" destOrd="0" presId="urn:microsoft.com/office/officeart/2005/8/layout/radial2"/>
    <dgm:cxn modelId="{CB10C64E-550A-434E-BF53-021CD0066676}" type="presParOf" srcId="{0BC19190-BBC7-4AC2-B154-7271FE8A19D9}" destId="{9D211E69-D5FE-42BA-81F8-EDC494F1B88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B379CD-A69C-4D6A-907A-4A1AC1AF78A3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747F1234-87F6-43AD-A094-4E4F5AB9AA7E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033CC60-B399-49F3-A2CA-59A55BDE1630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D5A65011-81B3-4CFB-A792-896D688D8D50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96CC4D8-884A-42B8-BAE1-E70874C451F7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6BB952F8-94FC-40E2-9BDE-4A06A2740C77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A0EDE16-6882-4FE5-B256-19E74EC4FB9C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01D35E36-67DB-41F2-9923-88F0539E4470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EF856E7-6C32-4AF2-9908-E12FD90F496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617D34-64C3-4E4A-8CDB-FC2ADD830294}">
      <dsp:nvSpPr>
        <dsp:cNvPr id="0" name=""/>
        <dsp:cNvSpPr/>
      </dsp:nvSpPr>
      <dsp:spPr>
        <a:xfrm>
          <a:off x="0" y="1252726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51625AA-F0F6-446E-AE02-1425820BC270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大約</a:t>
          </a:r>
          <a:r>
            <a:rPr lang="en-US" sz="2800" kern="1200" dirty="0" smtClean="0"/>
            <a:t>3</a:t>
          </a:r>
          <a:r>
            <a:rPr lang="zh-TW" sz="2800" kern="1200" dirty="0" smtClean="0"/>
            <a:t>個步伐</a:t>
          </a:r>
          <a:endParaRPr lang="zh-TW" sz="2800" kern="1200" dirty="0"/>
        </a:p>
      </dsp:txBody>
      <dsp:txXfrm>
        <a:off x="2530540" y="1659838"/>
        <a:ext cx="1279639" cy="1335100"/>
      </dsp:txXfrm>
    </dsp:sp>
    <dsp:sp modelId="{320EE711-AD51-4871-A5F9-87DCA0FD028F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27669181-8AC8-4950-9477-CC8434892922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018CE11-6636-4CE1-89FB-D0C80AF1F91B}">
      <dsp:nvSpPr>
        <dsp:cNvPr id="0" name=""/>
        <dsp:cNvSpPr/>
      </dsp:nvSpPr>
      <dsp:spPr>
        <a:xfrm>
          <a:off x="6870338" y="1612769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2100" kern="1200" dirty="0" smtClean="0"/>
        </a:p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大約手臂的兩倍長</a:t>
          </a:r>
          <a:endParaRPr lang="zh-TW" sz="2400" kern="1200" dirty="0"/>
        </a:p>
      </dsp:txBody>
      <dsp:txXfrm>
        <a:off x="6910149" y="1652580"/>
        <a:ext cx="1279639" cy="1335100"/>
      </dsp:txXfrm>
    </dsp:sp>
    <dsp:sp modelId="{7BD11402-DD9C-4098-A01E-7CCE8942D31F}">
      <dsp:nvSpPr>
        <dsp:cNvPr id="0" name=""/>
        <dsp:cNvSpPr/>
      </dsp:nvSpPr>
      <dsp:spPr>
        <a:xfrm>
          <a:off x="4258814" y="1036713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258814" y="1036713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178FF6-259E-4081-B9D1-52BFD7F2949B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159974-218C-41B1-82F6-99A6E8E3A876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A7C9D1-4C80-401E-9BCB-9A3E6E49CCF2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5A09CB-1689-44F8-BCEF-026F788336EF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41D8629D-E5BA-4C15-8940-C22687766CA8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29F7461D-990B-46EA-956D-3FAB7EE59B4D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9D211E69-D5FE-42BA-81F8-EDC494F1B88B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細鋼筆行楷" panose="020B0602010101010101" pitchFamily="34" charset="-120"/>
                <a:ea typeface="文鼎細鋼筆行楷" panose="020B0602010101010101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rgbClr val="7030A0"/>
            </a:gs>
            <a:gs pos="73000">
              <a:srgbClr val="FFFF00"/>
            </a:gs>
            <a:gs pos="44000">
              <a:srgbClr val="00B0F0"/>
            </a:gs>
            <a:gs pos="0">
              <a:srgbClr val="DFB3D2"/>
            </a:gs>
            <a:gs pos="100000">
              <a:srgbClr val="92D05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細鋼筆行楷" panose="020B0602010101010101" pitchFamily="34" charset="-120"/>
          <a:ea typeface="文鼎細鋼筆行楷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564904"/>
            <a:ext cx="5287740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B0F0"/>
                </a:solidFill>
              </a:rPr>
              <a:t>新型冠狀病毒 防疫須知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38092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465467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330212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110</Words>
  <Application>Microsoft Office PowerPoint</Application>
  <PresentationFormat>如螢幕大小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文鼎細鋼筆行楷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2022-11-28T06:09:49Z</dcterms:modified>
</cp:coreProperties>
</file>