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2AD"/>
    <a:srgbClr val="FF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99AB05-C984-43FE-9ADF-BBFABF8EC0F8}" type="doc">
      <dgm:prSet loTypeId="urn:microsoft.com/office/officeart/2005/8/layout/hList7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FB41AE6F-AD91-4924-A7DD-742588769FD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E5E397D-A17F-4508-A838-F9CE2109042A}" type="parTrans" cxnId="{CDBED64B-192D-416B-BB67-2CE7C3B41F92}">
      <dgm:prSet/>
      <dgm:spPr/>
      <dgm:t>
        <a:bodyPr/>
        <a:lstStyle/>
        <a:p>
          <a:endParaRPr lang="zh-TW" altLang="en-US"/>
        </a:p>
      </dgm:t>
    </dgm:pt>
    <dgm:pt modelId="{E23899CF-8A36-4386-81EC-17E25105DC1F}" type="sibTrans" cxnId="{CDBED64B-192D-416B-BB67-2CE7C3B41F92}">
      <dgm:prSet/>
      <dgm:spPr/>
      <dgm:t>
        <a:bodyPr/>
        <a:lstStyle/>
        <a:p>
          <a:endParaRPr lang="zh-TW" altLang="en-US"/>
        </a:p>
      </dgm:t>
    </dgm:pt>
    <dgm:pt modelId="{5B7392C6-FF9B-4E5D-8379-896C99555BB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E0FB07E4-0DB1-4893-8ACC-4D519F8202C6}" type="parTrans" cxnId="{8C1733A0-6C48-441A-B514-A6C5CF1EC0CF}">
      <dgm:prSet/>
      <dgm:spPr/>
      <dgm:t>
        <a:bodyPr/>
        <a:lstStyle/>
        <a:p>
          <a:endParaRPr lang="zh-TW" altLang="en-US"/>
        </a:p>
      </dgm:t>
    </dgm:pt>
    <dgm:pt modelId="{E171F283-AFCD-4C85-BBF8-00ADC30269D7}" type="sibTrans" cxnId="{8C1733A0-6C48-441A-B514-A6C5CF1EC0CF}">
      <dgm:prSet/>
      <dgm:spPr/>
      <dgm:t>
        <a:bodyPr/>
        <a:lstStyle/>
        <a:p>
          <a:endParaRPr lang="zh-TW" altLang="en-US"/>
        </a:p>
      </dgm:t>
    </dgm:pt>
    <dgm:pt modelId="{F262C462-F578-4658-A843-14CE0EC1672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4B4A86E-ADAD-48BC-B635-91261699BBF0}" type="parTrans" cxnId="{4EE26162-B94D-40B7-B620-04B23073F0D7}">
      <dgm:prSet/>
      <dgm:spPr/>
      <dgm:t>
        <a:bodyPr/>
        <a:lstStyle/>
        <a:p>
          <a:endParaRPr lang="zh-TW" altLang="en-US"/>
        </a:p>
      </dgm:t>
    </dgm:pt>
    <dgm:pt modelId="{F673FFE0-CA9D-4045-8664-9C3DC2B0D146}" type="sibTrans" cxnId="{4EE26162-B94D-40B7-B620-04B23073F0D7}">
      <dgm:prSet/>
      <dgm:spPr/>
      <dgm:t>
        <a:bodyPr/>
        <a:lstStyle/>
        <a:p>
          <a:endParaRPr lang="zh-TW" altLang="en-US"/>
        </a:p>
      </dgm:t>
    </dgm:pt>
    <dgm:pt modelId="{7E9495BD-5A1E-4B2F-BB62-41A310458F3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A5F657F-93ED-48B2-AD8E-1A1DFCE56F74}" type="parTrans" cxnId="{B12F7A8A-9515-4D25-A076-A2632E748C17}">
      <dgm:prSet/>
      <dgm:spPr/>
      <dgm:t>
        <a:bodyPr/>
        <a:lstStyle/>
        <a:p>
          <a:endParaRPr lang="zh-TW" altLang="en-US"/>
        </a:p>
      </dgm:t>
    </dgm:pt>
    <dgm:pt modelId="{4153325E-7BB0-47CF-B547-4B2CB196E9B1}" type="sibTrans" cxnId="{B12F7A8A-9515-4D25-A076-A2632E748C17}">
      <dgm:prSet/>
      <dgm:spPr/>
      <dgm:t>
        <a:bodyPr/>
        <a:lstStyle/>
        <a:p>
          <a:endParaRPr lang="zh-TW" altLang="en-US"/>
        </a:p>
      </dgm:t>
    </dgm:pt>
    <dgm:pt modelId="{FC85EA46-31E4-446F-88C0-C2027AE3B396}" type="pres">
      <dgm:prSet presAssocID="{7899AB05-C984-43FE-9ADF-BBFABF8EC0F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1F5AB45-D1F9-48B6-AE29-25E94AAC4CB7}" type="pres">
      <dgm:prSet presAssocID="{7899AB05-C984-43FE-9ADF-BBFABF8EC0F8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62987F77-93CC-4CB4-B5BF-A1F7D01A0A4F}" type="pres">
      <dgm:prSet presAssocID="{7899AB05-C984-43FE-9ADF-BBFABF8EC0F8}" presName="linComp" presStyleCnt="0"/>
      <dgm:spPr/>
      <dgm:t>
        <a:bodyPr/>
        <a:lstStyle/>
        <a:p>
          <a:endParaRPr lang="zh-TW" altLang="en-US"/>
        </a:p>
      </dgm:t>
    </dgm:pt>
    <dgm:pt modelId="{F109231B-DDB7-4826-8126-0F26B30EF1F1}" type="pres">
      <dgm:prSet presAssocID="{FB41AE6F-AD91-4924-A7DD-742588769FDB}" presName="compNode" presStyleCnt="0"/>
      <dgm:spPr/>
      <dgm:t>
        <a:bodyPr/>
        <a:lstStyle/>
        <a:p>
          <a:endParaRPr lang="zh-TW" altLang="en-US"/>
        </a:p>
      </dgm:t>
    </dgm:pt>
    <dgm:pt modelId="{6EA767A0-F2EB-478D-96E4-E9A57E78CFBC}" type="pres">
      <dgm:prSet presAssocID="{FB41AE6F-AD91-4924-A7DD-742588769FD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77F5512-16F2-4686-BE11-14EDD1A1F33A}" type="pres">
      <dgm:prSet presAssocID="{FB41AE6F-AD91-4924-A7DD-742588769FD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3239FB-5BD1-4FC7-A96A-731D1664BEB3}" type="pres">
      <dgm:prSet presAssocID="{FB41AE6F-AD91-4924-A7DD-742588769FDB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9124EAE9-26C0-42E1-90CC-43437BD067D7}" type="pres">
      <dgm:prSet presAssocID="{FB41AE6F-AD91-4924-A7DD-742588769FD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0A92D25-4D24-4334-A1BE-9A48968E89B2}" type="pres">
      <dgm:prSet presAssocID="{E23899CF-8A36-4386-81EC-17E25105DC1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6224C0A-FA3A-46C2-AE5A-B5EC10937BBA}" type="pres">
      <dgm:prSet presAssocID="{5B7392C6-FF9B-4E5D-8379-896C99555BB1}" presName="compNode" presStyleCnt="0"/>
      <dgm:spPr/>
      <dgm:t>
        <a:bodyPr/>
        <a:lstStyle/>
        <a:p>
          <a:endParaRPr lang="zh-TW" altLang="en-US"/>
        </a:p>
      </dgm:t>
    </dgm:pt>
    <dgm:pt modelId="{5903EC72-4F2F-4761-AEC2-DA41BAB11278}" type="pres">
      <dgm:prSet presAssocID="{5B7392C6-FF9B-4E5D-8379-896C99555BB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DD70609-4A2B-4032-9368-B9DDEBDCDC81}" type="pres">
      <dgm:prSet presAssocID="{5B7392C6-FF9B-4E5D-8379-896C99555BB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9BFB5F-352E-490A-84ED-C3D415CA2D08}" type="pres">
      <dgm:prSet presAssocID="{5B7392C6-FF9B-4E5D-8379-896C99555BB1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2B4314A8-D02B-4B8C-B795-48F0F631360C}" type="pres">
      <dgm:prSet presAssocID="{5B7392C6-FF9B-4E5D-8379-896C99555BB1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36A1C9A-F3AB-4601-A840-382E3A7896BB}" type="pres">
      <dgm:prSet presAssocID="{E171F283-AFCD-4C85-BBF8-00ADC30269D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747FF2-2A23-4D12-8F59-50B23F895497}" type="pres">
      <dgm:prSet presAssocID="{F262C462-F578-4658-A843-14CE0EC16725}" presName="compNode" presStyleCnt="0"/>
      <dgm:spPr/>
      <dgm:t>
        <a:bodyPr/>
        <a:lstStyle/>
        <a:p>
          <a:endParaRPr lang="zh-TW" altLang="en-US"/>
        </a:p>
      </dgm:t>
    </dgm:pt>
    <dgm:pt modelId="{598FC390-4949-4B2D-97F8-39960863AD8A}" type="pres">
      <dgm:prSet presAssocID="{F262C462-F578-4658-A843-14CE0EC1672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1CFE429-CC5C-429D-835A-B60003A3F739}" type="pres">
      <dgm:prSet presAssocID="{F262C462-F578-4658-A843-14CE0EC1672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090A21-D5F4-4649-8B4E-C9BD9F8D4D29}" type="pres">
      <dgm:prSet presAssocID="{F262C462-F578-4658-A843-14CE0EC16725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B980184B-5EE9-4A44-8E4B-A0472C5D0EE7}" type="pres">
      <dgm:prSet presAssocID="{F262C462-F578-4658-A843-14CE0EC1672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141D84F-96D3-4B2F-B6D2-F8A26EF6ADB3}" type="pres">
      <dgm:prSet presAssocID="{F673FFE0-CA9D-4045-8664-9C3DC2B0D14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97B9D74-3391-4247-8C2E-1EC839A6B57D}" type="pres">
      <dgm:prSet presAssocID="{7E9495BD-5A1E-4B2F-BB62-41A310458F3B}" presName="compNode" presStyleCnt="0"/>
      <dgm:spPr/>
      <dgm:t>
        <a:bodyPr/>
        <a:lstStyle/>
        <a:p>
          <a:endParaRPr lang="zh-TW" altLang="en-US"/>
        </a:p>
      </dgm:t>
    </dgm:pt>
    <dgm:pt modelId="{EAA6D4AA-36AE-41A0-99B9-71674773ECF6}" type="pres">
      <dgm:prSet presAssocID="{7E9495BD-5A1E-4B2F-BB62-41A310458F3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2B1AB8C-48B2-4FAF-BD71-2A1E5E0AE93B}" type="pres">
      <dgm:prSet presAssocID="{7E9495BD-5A1E-4B2F-BB62-41A310458F3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255023-54EB-48C0-B22A-6A4BEFBCC2C2}" type="pres">
      <dgm:prSet presAssocID="{7E9495BD-5A1E-4B2F-BB62-41A310458F3B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EC7C35A-491C-4C49-83A6-1911CD855CAC}" type="pres">
      <dgm:prSet presAssocID="{7E9495BD-5A1E-4B2F-BB62-41A310458F3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FB9C724-ED22-49F3-88FD-A192D4D90E67}" type="presOf" srcId="{F673FFE0-CA9D-4045-8664-9C3DC2B0D146}" destId="{4141D84F-96D3-4B2F-B6D2-F8A26EF6ADB3}" srcOrd="0" destOrd="0" presId="urn:microsoft.com/office/officeart/2005/8/layout/hList7"/>
    <dgm:cxn modelId="{CDBED64B-192D-416B-BB67-2CE7C3B41F92}" srcId="{7899AB05-C984-43FE-9ADF-BBFABF8EC0F8}" destId="{FB41AE6F-AD91-4924-A7DD-742588769FDB}" srcOrd="0" destOrd="0" parTransId="{6E5E397D-A17F-4508-A838-F9CE2109042A}" sibTransId="{E23899CF-8A36-4386-81EC-17E25105DC1F}"/>
    <dgm:cxn modelId="{5C118E1B-E3DD-4D3B-B61B-0EB6FCD72EEF}" type="presOf" srcId="{7E9495BD-5A1E-4B2F-BB62-41A310458F3B}" destId="{72B1AB8C-48B2-4FAF-BD71-2A1E5E0AE93B}" srcOrd="1" destOrd="0" presId="urn:microsoft.com/office/officeart/2005/8/layout/hList7"/>
    <dgm:cxn modelId="{7E531A06-61C7-4865-8927-008766962671}" type="presOf" srcId="{E171F283-AFCD-4C85-BBF8-00ADC30269D7}" destId="{A36A1C9A-F3AB-4601-A840-382E3A7896BB}" srcOrd="0" destOrd="0" presId="urn:microsoft.com/office/officeart/2005/8/layout/hList7"/>
    <dgm:cxn modelId="{89EA0683-AB8B-4AD6-AD72-1E2CD7B75540}" type="presOf" srcId="{F262C462-F578-4658-A843-14CE0EC16725}" destId="{F1CFE429-CC5C-429D-835A-B60003A3F739}" srcOrd="1" destOrd="0" presId="urn:microsoft.com/office/officeart/2005/8/layout/hList7"/>
    <dgm:cxn modelId="{FA79174C-6981-48E0-9495-2BC1BAA651D1}" type="presOf" srcId="{E23899CF-8A36-4386-81EC-17E25105DC1F}" destId="{D0A92D25-4D24-4334-A1BE-9A48968E89B2}" srcOrd="0" destOrd="0" presId="urn:microsoft.com/office/officeart/2005/8/layout/hList7"/>
    <dgm:cxn modelId="{9B8D99DF-C3CF-4039-9B34-F41C949D61E4}" type="presOf" srcId="{FB41AE6F-AD91-4924-A7DD-742588769FDB}" destId="{177F5512-16F2-4686-BE11-14EDD1A1F33A}" srcOrd="1" destOrd="0" presId="urn:microsoft.com/office/officeart/2005/8/layout/hList7"/>
    <dgm:cxn modelId="{4EE26162-B94D-40B7-B620-04B23073F0D7}" srcId="{7899AB05-C984-43FE-9ADF-BBFABF8EC0F8}" destId="{F262C462-F578-4658-A843-14CE0EC16725}" srcOrd="2" destOrd="0" parTransId="{A4B4A86E-ADAD-48BC-B635-91261699BBF0}" sibTransId="{F673FFE0-CA9D-4045-8664-9C3DC2B0D146}"/>
    <dgm:cxn modelId="{B12F7A8A-9515-4D25-A076-A2632E748C17}" srcId="{7899AB05-C984-43FE-9ADF-BBFABF8EC0F8}" destId="{7E9495BD-5A1E-4B2F-BB62-41A310458F3B}" srcOrd="3" destOrd="0" parTransId="{4A5F657F-93ED-48B2-AD8E-1A1DFCE56F74}" sibTransId="{4153325E-7BB0-47CF-B547-4B2CB196E9B1}"/>
    <dgm:cxn modelId="{8C1733A0-6C48-441A-B514-A6C5CF1EC0CF}" srcId="{7899AB05-C984-43FE-9ADF-BBFABF8EC0F8}" destId="{5B7392C6-FF9B-4E5D-8379-896C99555BB1}" srcOrd="1" destOrd="0" parTransId="{E0FB07E4-0DB1-4893-8ACC-4D519F8202C6}" sibTransId="{E171F283-AFCD-4C85-BBF8-00ADC30269D7}"/>
    <dgm:cxn modelId="{2F5ACB22-545F-4E9F-B3E2-59A0D22C4968}" type="presOf" srcId="{7E9495BD-5A1E-4B2F-BB62-41A310458F3B}" destId="{EAA6D4AA-36AE-41A0-99B9-71674773ECF6}" srcOrd="0" destOrd="0" presId="urn:microsoft.com/office/officeart/2005/8/layout/hList7"/>
    <dgm:cxn modelId="{6DAEC39A-BF89-48BA-8F89-F52B46DD7D71}" type="presOf" srcId="{5B7392C6-FF9B-4E5D-8379-896C99555BB1}" destId="{4DD70609-4A2B-4032-9368-B9DDEBDCDC81}" srcOrd="1" destOrd="0" presId="urn:microsoft.com/office/officeart/2005/8/layout/hList7"/>
    <dgm:cxn modelId="{038013A7-1AE5-4AA4-84D0-BAC62931362B}" type="presOf" srcId="{FB41AE6F-AD91-4924-A7DD-742588769FDB}" destId="{6EA767A0-F2EB-478D-96E4-E9A57E78CFBC}" srcOrd="0" destOrd="0" presId="urn:microsoft.com/office/officeart/2005/8/layout/hList7"/>
    <dgm:cxn modelId="{1E4EFDCA-1687-4F4A-A828-A9A40C636CDE}" type="presOf" srcId="{F262C462-F578-4658-A843-14CE0EC16725}" destId="{598FC390-4949-4B2D-97F8-39960863AD8A}" srcOrd="0" destOrd="0" presId="urn:microsoft.com/office/officeart/2005/8/layout/hList7"/>
    <dgm:cxn modelId="{313B0D27-B214-49C6-8833-A927FD0EAAC5}" type="presOf" srcId="{5B7392C6-FF9B-4E5D-8379-896C99555BB1}" destId="{5903EC72-4F2F-4761-AEC2-DA41BAB11278}" srcOrd="0" destOrd="0" presId="urn:microsoft.com/office/officeart/2005/8/layout/hList7"/>
    <dgm:cxn modelId="{133D867B-A289-4EB9-952E-F5B30F8C4EFF}" type="presOf" srcId="{7899AB05-C984-43FE-9ADF-BBFABF8EC0F8}" destId="{FC85EA46-31E4-446F-88C0-C2027AE3B396}" srcOrd="0" destOrd="0" presId="urn:microsoft.com/office/officeart/2005/8/layout/hList7"/>
    <dgm:cxn modelId="{88BA8C96-7646-478D-9AB4-FF59DC6969AC}" type="presParOf" srcId="{FC85EA46-31E4-446F-88C0-C2027AE3B396}" destId="{51F5AB45-D1F9-48B6-AE29-25E94AAC4CB7}" srcOrd="0" destOrd="0" presId="urn:microsoft.com/office/officeart/2005/8/layout/hList7"/>
    <dgm:cxn modelId="{EE3853E3-205F-4271-87BF-27722DFFD97C}" type="presParOf" srcId="{FC85EA46-31E4-446F-88C0-C2027AE3B396}" destId="{62987F77-93CC-4CB4-B5BF-A1F7D01A0A4F}" srcOrd="1" destOrd="0" presId="urn:microsoft.com/office/officeart/2005/8/layout/hList7"/>
    <dgm:cxn modelId="{D6B98673-1981-48DA-ADBA-4B0E1DD9F167}" type="presParOf" srcId="{62987F77-93CC-4CB4-B5BF-A1F7D01A0A4F}" destId="{F109231B-DDB7-4826-8126-0F26B30EF1F1}" srcOrd="0" destOrd="0" presId="urn:microsoft.com/office/officeart/2005/8/layout/hList7"/>
    <dgm:cxn modelId="{2B20261A-B7A6-4B56-AA01-741408B81CA0}" type="presParOf" srcId="{F109231B-DDB7-4826-8126-0F26B30EF1F1}" destId="{6EA767A0-F2EB-478D-96E4-E9A57E78CFBC}" srcOrd="0" destOrd="0" presId="urn:microsoft.com/office/officeart/2005/8/layout/hList7"/>
    <dgm:cxn modelId="{73A63255-BFCC-4E6E-B03B-222EA5E8A87B}" type="presParOf" srcId="{F109231B-DDB7-4826-8126-0F26B30EF1F1}" destId="{177F5512-16F2-4686-BE11-14EDD1A1F33A}" srcOrd="1" destOrd="0" presId="urn:microsoft.com/office/officeart/2005/8/layout/hList7"/>
    <dgm:cxn modelId="{3F84B4C0-9DED-4021-B71E-05A326F4C950}" type="presParOf" srcId="{F109231B-DDB7-4826-8126-0F26B30EF1F1}" destId="{ED3239FB-5BD1-4FC7-A96A-731D1664BEB3}" srcOrd="2" destOrd="0" presId="urn:microsoft.com/office/officeart/2005/8/layout/hList7"/>
    <dgm:cxn modelId="{A14F12BD-B1A9-490C-84DF-44F9839110EC}" type="presParOf" srcId="{F109231B-DDB7-4826-8126-0F26B30EF1F1}" destId="{9124EAE9-26C0-42E1-90CC-43437BD067D7}" srcOrd="3" destOrd="0" presId="urn:microsoft.com/office/officeart/2005/8/layout/hList7"/>
    <dgm:cxn modelId="{3BCE75DB-21AD-4E03-BAEF-13529C1ABAD9}" type="presParOf" srcId="{62987F77-93CC-4CB4-B5BF-A1F7D01A0A4F}" destId="{D0A92D25-4D24-4334-A1BE-9A48968E89B2}" srcOrd="1" destOrd="0" presId="urn:microsoft.com/office/officeart/2005/8/layout/hList7"/>
    <dgm:cxn modelId="{22460BBF-E0C6-49D4-A378-A9D496B7A63F}" type="presParOf" srcId="{62987F77-93CC-4CB4-B5BF-A1F7D01A0A4F}" destId="{E6224C0A-FA3A-46C2-AE5A-B5EC10937BBA}" srcOrd="2" destOrd="0" presId="urn:microsoft.com/office/officeart/2005/8/layout/hList7"/>
    <dgm:cxn modelId="{CC86E157-9E96-4727-9559-E7157A0E0914}" type="presParOf" srcId="{E6224C0A-FA3A-46C2-AE5A-B5EC10937BBA}" destId="{5903EC72-4F2F-4761-AEC2-DA41BAB11278}" srcOrd="0" destOrd="0" presId="urn:microsoft.com/office/officeart/2005/8/layout/hList7"/>
    <dgm:cxn modelId="{611EC6B2-9491-449F-AE80-EBE656F3196C}" type="presParOf" srcId="{E6224C0A-FA3A-46C2-AE5A-B5EC10937BBA}" destId="{4DD70609-4A2B-4032-9368-B9DDEBDCDC81}" srcOrd="1" destOrd="0" presId="urn:microsoft.com/office/officeart/2005/8/layout/hList7"/>
    <dgm:cxn modelId="{8452E248-8ABE-4A76-ADAF-777123F0C1BA}" type="presParOf" srcId="{E6224C0A-FA3A-46C2-AE5A-B5EC10937BBA}" destId="{E09BFB5F-352E-490A-84ED-C3D415CA2D08}" srcOrd="2" destOrd="0" presId="urn:microsoft.com/office/officeart/2005/8/layout/hList7"/>
    <dgm:cxn modelId="{2272077C-2B91-407C-9658-C476373774B5}" type="presParOf" srcId="{E6224C0A-FA3A-46C2-AE5A-B5EC10937BBA}" destId="{2B4314A8-D02B-4B8C-B795-48F0F631360C}" srcOrd="3" destOrd="0" presId="urn:microsoft.com/office/officeart/2005/8/layout/hList7"/>
    <dgm:cxn modelId="{39930FEA-D951-4E9D-A2A0-5F569FEA5833}" type="presParOf" srcId="{62987F77-93CC-4CB4-B5BF-A1F7D01A0A4F}" destId="{A36A1C9A-F3AB-4601-A840-382E3A7896BB}" srcOrd="3" destOrd="0" presId="urn:microsoft.com/office/officeart/2005/8/layout/hList7"/>
    <dgm:cxn modelId="{8C92873E-D239-4C19-9D2B-CC8F4ACB70FF}" type="presParOf" srcId="{62987F77-93CC-4CB4-B5BF-A1F7D01A0A4F}" destId="{4B747FF2-2A23-4D12-8F59-50B23F895497}" srcOrd="4" destOrd="0" presId="urn:microsoft.com/office/officeart/2005/8/layout/hList7"/>
    <dgm:cxn modelId="{4A8B9451-A28D-49D3-8EBD-CEAF9AF48ABA}" type="presParOf" srcId="{4B747FF2-2A23-4D12-8F59-50B23F895497}" destId="{598FC390-4949-4B2D-97F8-39960863AD8A}" srcOrd="0" destOrd="0" presId="urn:microsoft.com/office/officeart/2005/8/layout/hList7"/>
    <dgm:cxn modelId="{8C821826-5459-480F-B4F4-C5B848769A3F}" type="presParOf" srcId="{4B747FF2-2A23-4D12-8F59-50B23F895497}" destId="{F1CFE429-CC5C-429D-835A-B60003A3F739}" srcOrd="1" destOrd="0" presId="urn:microsoft.com/office/officeart/2005/8/layout/hList7"/>
    <dgm:cxn modelId="{A5FA1243-0FB8-4EE8-AD78-77FB43E16971}" type="presParOf" srcId="{4B747FF2-2A23-4D12-8F59-50B23F895497}" destId="{56090A21-D5F4-4649-8B4E-C9BD9F8D4D29}" srcOrd="2" destOrd="0" presId="urn:microsoft.com/office/officeart/2005/8/layout/hList7"/>
    <dgm:cxn modelId="{EACCCEB3-50C5-407D-A01E-3E5B7694B338}" type="presParOf" srcId="{4B747FF2-2A23-4D12-8F59-50B23F895497}" destId="{B980184B-5EE9-4A44-8E4B-A0472C5D0EE7}" srcOrd="3" destOrd="0" presId="urn:microsoft.com/office/officeart/2005/8/layout/hList7"/>
    <dgm:cxn modelId="{9BF16690-B19A-4023-B427-A23CF1359D12}" type="presParOf" srcId="{62987F77-93CC-4CB4-B5BF-A1F7D01A0A4F}" destId="{4141D84F-96D3-4B2F-B6D2-F8A26EF6ADB3}" srcOrd="5" destOrd="0" presId="urn:microsoft.com/office/officeart/2005/8/layout/hList7"/>
    <dgm:cxn modelId="{3781E085-8F52-4A04-A8F2-A020CF832FE6}" type="presParOf" srcId="{62987F77-93CC-4CB4-B5BF-A1F7D01A0A4F}" destId="{A97B9D74-3391-4247-8C2E-1EC839A6B57D}" srcOrd="6" destOrd="0" presId="urn:microsoft.com/office/officeart/2005/8/layout/hList7"/>
    <dgm:cxn modelId="{E951B327-8939-4706-9B54-3AB67E1B3D97}" type="presParOf" srcId="{A97B9D74-3391-4247-8C2E-1EC839A6B57D}" destId="{EAA6D4AA-36AE-41A0-99B9-71674773ECF6}" srcOrd="0" destOrd="0" presId="urn:microsoft.com/office/officeart/2005/8/layout/hList7"/>
    <dgm:cxn modelId="{A63CE919-B132-4DA4-881C-0701E8264F95}" type="presParOf" srcId="{A97B9D74-3391-4247-8C2E-1EC839A6B57D}" destId="{72B1AB8C-48B2-4FAF-BD71-2A1E5E0AE93B}" srcOrd="1" destOrd="0" presId="urn:microsoft.com/office/officeart/2005/8/layout/hList7"/>
    <dgm:cxn modelId="{B07FBA73-B459-4E18-9085-ABC4EC02D91A}" type="presParOf" srcId="{A97B9D74-3391-4247-8C2E-1EC839A6B57D}" destId="{88255023-54EB-48C0-B22A-6A4BEFBCC2C2}" srcOrd="2" destOrd="0" presId="urn:microsoft.com/office/officeart/2005/8/layout/hList7"/>
    <dgm:cxn modelId="{06029B15-D1CD-4DB5-A26A-3FCEEE4C5AB3}" type="presParOf" srcId="{A97B9D74-3391-4247-8C2E-1EC839A6B57D}" destId="{4EC7C35A-491C-4C49-83A6-1911CD855CA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5568F2-938E-4266-BE44-9C1872D4E849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45936CD-8082-480B-80B6-537190CD07E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3763F2D-931E-44C1-AE13-193E2D51C5E6}" type="parTrans" cxnId="{4222A3A9-A891-4285-9947-42D11A4154A5}">
      <dgm:prSet/>
      <dgm:spPr/>
      <dgm:t>
        <a:bodyPr/>
        <a:lstStyle/>
        <a:p>
          <a:endParaRPr lang="zh-TW" altLang="en-US"/>
        </a:p>
      </dgm:t>
    </dgm:pt>
    <dgm:pt modelId="{79FC5503-60C6-46AC-92CA-1A715AD9CAD4}" type="sibTrans" cxnId="{4222A3A9-A891-4285-9947-42D11A4154A5}">
      <dgm:prSet/>
      <dgm:spPr/>
      <dgm:t>
        <a:bodyPr/>
        <a:lstStyle/>
        <a:p>
          <a:endParaRPr lang="zh-TW" altLang="en-US"/>
        </a:p>
      </dgm:t>
    </dgm:pt>
    <dgm:pt modelId="{2E80571B-8F92-4E9D-A2B1-0D086359066C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53EB524-3DD8-45DC-B9C2-CAB851373F80}" type="parTrans" cxnId="{E38245E4-CA29-46F0-98E1-A93ABA43FA3D}">
      <dgm:prSet/>
      <dgm:spPr/>
      <dgm:t>
        <a:bodyPr/>
        <a:lstStyle/>
        <a:p>
          <a:endParaRPr lang="zh-TW" altLang="en-US"/>
        </a:p>
      </dgm:t>
    </dgm:pt>
    <dgm:pt modelId="{588EAD71-DA34-409C-B7FB-0C5738FBBF9B}" type="sibTrans" cxnId="{E38245E4-CA29-46F0-98E1-A93ABA43FA3D}">
      <dgm:prSet/>
      <dgm:spPr/>
      <dgm:t>
        <a:bodyPr/>
        <a:lstStyle/>
        <a:p>
          <a:endParaRPr lang="zh-TW" altLang="en-US"/>
        </a:p>
      </dgm:t>
    </dgm:pt>
    <dgm:pt modelId="{F856EAA0-E643-4762-B643-3B17F8106044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BC7D3B97-B020-4683-BC30-E96041A67AA7}" type="parTrans" cxnId="{42484FEB-2CE0-44EC-B3A0-06F7C296D9C8}">
      <dgm:prSet/>
      <dgm:spPr/>
      <dgm:t>
        <a:bodyPr/>
        <a:lstStyle/>
        <a:p>
          <a:endParaRPr lang="zh-TW" altLang="en-US"/>
        </a:p>
      </dgm:t>
    </dgm:pt>
    <dgm:pt modelId="{0C06B1C3-46CD-49C7-8C4F-F6AB19FCD904}" type="sibTrans" cxnId="{42484FEB-2CE0-44EC-B3A0-06F7C296D9C8}">
      <dgm:prSet/>
      <dgm:spPr/>
      <dgm:t>
        <a:bodyPr/>
        <a:lstStyle/>
        <a:p>
          <a:endParaRPr lang="zh-TW" altLang="en-US"/>
        </a:p>
      </dgm:t>
    </dgm:pt>
    <dgm:pt modelId="{5379E534-258D-4705-B7D5-9F28B7A490B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32C3790-F9EE-497A-BA4F-F5A62591A253}" type="parTrans" cxnId="{2D5144C8-6684-4313-B787-9D3544B943F0}">
      <dgm:prSet/>
      <dgm:spPr/>
      <dgm:t>
        <a:bodyPr/>
        <a:lstStyle/>
        <a:p>
          <a:endParaRPr lang="zh-TW" altLang="en-US"/>
        </a:p>
      </dgm:t>
    </dgm:pt>
    <dgm:pt modelId="{57BDCB1B-1193-47B0-920D-CD3850B49A09}" type="sibTrans" cxnId="{2D5144C8-6684-4313-B787-9D3544B943F0}">
      <dgm:prSet/>
      <dgm:spPr/>
      <dgm:t>
        <a:bodyPr/>
        <a:lstStyle/>
        <a:p>
          <a:endParaRPr lang="zh-TW" altLang="en-US"/>
        </a:p>
      </dgm:t>
    </dgm:pt>
    <dgm:pt modelId="{06B59CED-22FF-403F-8D65-E2A570D77DE0}" type="pres">
      <dgm:prSet presAssocID="{215568F2-938E-4266-BE44-9C1872D4E849}" presName="rootNode" presStyleCnt="0">
        <dgm:presLayoutVars>
          <dgm:chMax/>
          <dgm:chPref/>
          <dgm:dir/>
          <dgm:animLvl val="lvl"/>
        </dgm:presLayoutVars>
      </dgm:prSet>
      <dgm:spPr/>
    </dgm:pt>
    <dgm:pt modelId="{C782EBCD-D7FE-4ED1-A990-22494567A969}" type="pres">
      <dgm:prSet presAssocID="{345936CD-8082-480B-80B6-537190CD07E7}" presName="composite" presStyleCnt="0"/>
      <dgm:spPr/>
    </dgm:pt>
    <dgm:pt modelId="{6E5E64D7-E585-48E5-BC21-407F7B7E00C0}" type="pres">
      <dgm:prSet presAssocID="{345936CD-8082-480B-80B6-537190CD07E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9FC4111-1B60-410A-B880-FE3859264148}" type="pres">
      <dgm:prSet presAssocID="{345936CD-8082-480B-80B6-537190CD07E7}" presName="Image" presStyleLbl="bgImgPlace1" presStyleIdx="0" presStyleCnt="2" custLinFactNeighborX="48" custLinFactNeighborY="-14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9F61D60-A68F-4BBB-A7E0-DAF6238F6530}" type="pres">
      <dgm:prSet presAssocID="{345936CD-8082-480B-80B6-537190CD07E7}" presName="ChildText" presStyleLbl="fgAcc1" presStyleIdx="0" presStyleCnt="2" custLinFactNeighborX="20112" custLinFactNeighborY="9667">
        <dgm:presLayoutVars>
          <dgm:chMax val="0"/>
          <dgm:chPref val="0"/>
          <dgm:bulletEnabled val="1"/>
        </dgm:presLayoutVars>
      </dgm:prSet>
      <dgm:spPr/>
    </dgm:pt>
    <dgm:pt modelId="{BFB7B55A-5756-45DF-9B07-B645E63A9ADC}" type="pres">
      <dgm:prSet presAssocID="{79FC5503-60C6-46AC-92CA-1A715AD9CAD4}" presName="sibTrans" presStyleCnt="0"/>
      <dgm:spPr/>
    </dgm:pt>
    <dgm:pt modelId="{F131A13A-F125-42DD-BDB6-6C94A28C2C03}" type="pres">
      <dgm:prSet presAssocID="{F856EAA0-E643-4762-B643-3B17F8106044}" presName="composite" presStyleCnt="0"/>
      <dgm:spPr/>
    </dgm:pt>
    <dgm:pt modelId="{E3368942-D2BB-40AD-A428-B182880CE812}" type="pres">
      <dgm:prSet presAssocID="{F856EAA0-E643-4762-B643-3B17F8106044}" presName="ParentText" presStyleLbl="node1" presStyleIdx="1" presStyleCnt="2" custLinFactNeighborX="-5614" custLinFactNeighborY="9049">
        <dgm:presLayoutVars>
          <dgm:chMax val="1"/>
          <dgm:chPref val="1"/>
          <dgm:bulletEnabled val="1"/>
        </dgm:presLayoutVars>
      </dgm:prSet>
      <dgm:spPr/>
    </dgm:pt>
    <dgm:pt modelId="{ED8ED5AE-DE1A-4549-944E-BA102CD49C33}" type="pres">
      <dgm:prSet presAssocID="{F856EAA0-E643-4762-B643-3B17F8106044}" presName="Image" presStyleLbl="bgImgPlace1" presStyleIdx="1" presStyleCnt="2" custLinFactNeighborX="-6726" custLinFactNeighborY="183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0AAD23-2308-4A47-A0F1-791D025631D3}" type="pres">
      <dgm:prSet presAssocID="{F856EAA0-E643-4762-B643-3B17F8106044}" presName="ChildText" presStyleLbl="fgAcc1" presStyleIdx="1" presStyleCnt="2" custLinFactNeighborX="12236" custLinFactNeighborY="25423">
        <dgm:presLayoutVars>
          <dgm:chMax val="0"/>
          <dgm:chPref val="0"/>
          <dgm:bulletEnabled val="1"/>
        </dgm:presLayoutVars>
      </dgm:prSet>
      <dgm:spPr/>
    </dgm:pt>
  </dgm:ptLst>
  <dgm:cxnLst>
    <dgm:cxn modelId="{2D5144C8-6684-4313-B787-9D3544B943F0}" srcId="{F856EAA0-E643-4762-B643-3B17F8106044}" destId="{5379E534-258D-4705-B7D5-9F28B7A490B4}" srcOrd="0" destOrd="0" parTransId="{032C3790-F9EE-497A-BA4F-F5A62591A253}" sibTransId="{57BDCB1B-1193-47B0-920D-CD3850B49A09}"/>
    <dgm:cxn modelId="{42484FEB-2CE0-44EC-B3A0-06F7C296D9C8}" srcId="{215568F2-938E-4266-BE44-9C1872D4E849}" destId="{F856EAA0-E643-4762-B643-3B17F8106044}" srcOrd="1" destOrd="0" parTransId="{BC7D3B97-B020-4683-BC30-E96041A67AA7}" sibTransId="{0C06B1C3-46CD-49C7-8C4F-F6AB19FCD904}"/>
    <dgm:cxn modelId="{B4AD9585-307A-4FE8-9659-9156C796B9CD}" type="presOf" srcId="{2E80571B-8F92-4E9D-A2B1-0D086359066C}" destId="{79F61D60-A68F-4BBB-A7E0-DAF6238F6530}" srcOrd="0" destOrd="0" presId="urn:microsoft.com/office/officeart/2008/layout/TitledPictureBlocks"/>
    <dgm:cxn modelId="{C5BF8B5F-352C-463C-9B02-FDDC9ED120AD}" type="presOf" srcId="{215568F2-938E-4266-BE44-9C1872D4E849}" destId="{06B59CED-22FF-403F-8D65-E2A570D77DE0}" srcOrd="0" destOrd="0" presId="urn:microsoft.com/office/officeart/2008/layout/TitledPictureBlocks"/>
    <dgm:cxn modelId="{E38245E4-CA29-46F0-98E1-A93ABA43FA3D}" srcId="{345936CD-8082-480B-80B6-537190CD07E7}" destId="{2E80571B-8F92-4E9D-A2B1-0D086359066C}" srcOrd="0" destOrd="0" parTransId="{C53EB524-3DD8-45DC-B9C2-CAB851373F80}" sibTransId="{588EAD71-DA34-409C-B7FB-0C5738FBBF9B}"/>
    <dgm:cxn modelId="{4222A3A9-A891-4285-9947-42D11A4154A5}" srcId="{215568F2-938E-4266-BE44-9C1872D4E849}" destId="{345936CD-8082-480B-80B6-537190CD07E7}" srcOrd="0" destOrd="0" parTransId="{F3763F2D-931E-44C1-AE13-193E2D51C5E6}" sibTransId="{79FC5503-60C6-46AC-92CA-1A715AD9CAD4}"/>
    <dgm:cxn modelId="{1BAA5673-8D3F-47E7-A83C-FEDC553FB881}" type="presOf" srcId="{345936CD-8082-480B-80B6-537190CD07E7}" destId="{6E5E64D7-E585-48E5-BC21-407F7B7E00C0}" srcOrd="0" destOrd="0" presId="urn:microsoft.com/office/officeart/2008/layout/TitledPictureBlocks"/>
    <dgm:cxn modelId="{AF850090-2987-4CE3-8841-65445239CAA3}" type="presOf" srcId="{F856EAA0-E643-4762-B643-3B17F8106044}" destId="{E3368942-D2BB-40AD-A428-B182880CE812}" srcOrd="0" destOrd="0" presId="urn:microsoft.com/office/officeart/2008/layout/TitledPictureBlocks"/>
    <dgm:cxn modelId="{7D610C0F-6C54-4A3A-AD8E-EA4B4DD11128}" type="presOf" srcId="{5379E534-258D-4705-B7D5-9F28B7A490B4}" destId="{490AAD23-2308-4A47-A0F1-791D025631D3}" srcOrd="0" destOrd="0" presId="urn:microsoft.com/office/officeart/2008/layout/TitledPictureBlocks"/>
    <dgm:cxn modelId="{CCC05722-4ABE-493D-A336-81E812636D8D}" type="presParOf" srcId="{06B59CED-22FF-403F-8D65-E2A570D77DE0}" destId="{C782EBCD-D7FE-4ED1-A990-22494567A969}" srcOrd="0" destOrd="0" presId="urn:microsoft.com/office/officeart/2008/layout/TitledPictureBlocks"/>
    <dgm:cxn modelId="{BFB5F12C-8E3E-4E97-9835-5B8EB4880DB6}" type="presParOf" srcId="{C782EBCD-D7FE-4ED1-A990-22494567A969}" destId="{6E5E64D7-E585-48E5-BC21-407F7B7E00C0}" srcOrd="0" destOrd="0" presId="urn:microsoft.com/office/officeart/2008/layout/TitledPictureBlocks"/>
    <dgm:cxn modelId="{3D909325-C221-4929-9F09-8140A48EFA6A}" type="presParOf" srcId="{C782EBCD-D7FE-4ED1-A990-22494567A969}" destId="{59FC4111-1B60-410A-B880-FE3859264148}" srcOrd="1" destOrd="0" presId="urn:microsoft.com/office/officeart/2008/layout/TitledPictureBlocks"/>
    <dgm:cxn modelId="{8789321E-E607-4636-A039-83EB48253DB3}" type="presParOf" srcId="{C782EBCD-D7FE-4ED1-A990-22494567A969}" destId="{79F61D60-A68F-4BBB-A7E0-DAF6238F6530}" srcOrd="2" destOrd="0" presId="urn:microsoft.com/office/officeart/2008/layout/TitledPictureBlocks"/>
    <dgm:cxn modelId="{706D08BF-4E24-461E-951F-030545E3796B}" type="presParOf" srcId="{06B59CED-22FF-403F-8D65-E2A570D77DE0}" destId="{BFB7B55A-5756-45DF-9B07-B645E63A9ADC}" srcOrd="1" destOrd="0" presId="urn:microsoft.com/office/officeart/2008/layout/TitledPictureBlocks"/>
    <dgm:cxn modelId="{05BA0F0B-DB58-4635-B992-2A3922CCCEA2}" type="presParOf" srcId="{06B59CED-22FF-403F-8D65-E2A570D77DE0}" destId="{F131A13A-F125-42DD-BDB6-6C94A28C2C03}" srcOrd="2" destOrd="0" presId="urn:microsoft.com/office/officeart/2008/layout/TitledPictureBlocks"/>
    <dgm:cxn modelId="{6B62DD7D-E2E9-412C-BCFB-8E91F820180E}" type="presParOf" srcId="{F131A13A-F125-42DD-BDB6-6C94A28C2C03}" destId="{E3368942-D2BB-40AD-A428-B182880CE812}" srcOrd="0" destOrd="0" presId="urn:microsoft.com/office/officeart/2008/layout/TitledPictureBlocks"/>
    <dgm:cxn modelId="{761CF292-56A1-4A04-85D8-2182D6AB8786}" type="presParOf" srcId="{F131A13A-F125-42DD-BDB6-6C94A28C2C03}" destId="{ED8ED5AE-DE1A-4549-944E-BA102CD49C33}" srcOrd="1" destOrd="0" presId="urn:microsoft.com/office/officeart/2008/layout/TitledPictureBlocks"/>
    <dgm:cxn modelId="{A7E5ED47-63AD-43A1-819B-42EA78CD0003}" type="presParOf" srcId="{F131A13A-F125-42DD-BDB6-6C94A28C2C03}" destId="{490AAD23-2308-4A47-A0F1-791D025631D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3168AC-3327-4531-9D60-FDC7E4AF6A56}" type="doc">
      <dgm:prSet loTypeId="urn:microsoft.com/office/officeart/2005/8/layout/radial2" loCatId="relationship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36D332A3-C1C5-4DDB-9770-AFF2D75B594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08027CA0-71A7-4A2E-8892-9CD4F0455DEC}" type="parTrans" cxnId="{79CAF0B8-5088-482B-9680-8A045F2698E9}">
      <dgm:prSet/>
      <dgm:spPr/>
      <dgm:t>
        <a:bodyPr/>
        <a:lstStyle/>
        <a:p>
          <a:endParaRPr lang="zh-TW" altLang="en-US"/>
        </a:p>
      </dgm:t>
    </dgm:pt>
    <dgm:pt modelId="{9BAC94F6-410A-4848-896A-561D9198300E}" type="sibTrans" cxnId="{79CAF0B8-5088-482B-9680-8A045F2698E9}">
      <dgm:prSet/>
      <dgm:spPr/>
      <dgm:t>
        <a:bodyPr/>
        <a:lstStyle/>
        <a:p>
          <a:endParaRPr lang="zh-TW" altLang="en-US"/>
        </a:p>
      </dgm:t>
    </dgm:pt>
    <dgm:pt modelId="{28EDE6C5-3744-4672-8BEE-77D83DA2A2F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E36CCED-1DB8-4C35-B83F-53B677C5AEE1}" type="parTrans" cxnId="{10587EFF-5BC2-4EE5-B39B-578D97D42799}">
      <dgm:prSet/>
      <dgm:spPr/>
      <dgm:t>
        <a:bodyPr/>
        <a:lstStyle/>
        <a:p>
          <a:endParaRPr lang="zh-TW" altLang="en-US"/>
        </a:p>
      </dgm:t>
    </dgm:pt>
    <dgm:pt modelId="{5A237787-98F9-4EE9-86FA-CD6548136A39}" type="sibTrans" cxnId="{10587EFF-5BC2-4EE5-B39B-578D97D42799}">
      <dgm:prSet/>
      <dgm:spPr/>
      <dgm:t>
        <a:bodyPr/>
        <a:lstStyle/>
        <a:p>
          <a:endParaRPr lang="zh-TW" altLang="en-US"/>
        </a:p>
      </dgm:t>
    </dgm:pt>
    <dgm:pt modelId="{28CAF437-74C5-4903-B126-DCC8776DABD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0327309-EBE9-42D5-BCA3-59E1BBE031F0}" type="parTrans" cxnId="{2F07D517-97DC-4EDB-8109-D59CAFABF029}">
      <dgm:prSet/>
      <dgm:spPr/>
      <dgm:t>
        <a:bodyPr/>
        <a:lstStyle/>
        <a:p>
          <a:endParaRPr lang="zh-TW" altLang="en-US"/>
        </a:p>
      </dgm:t>
    </dgm:pt>
    <dgm:pt modelId="{D822456D-530B-48CA-A4C6-6F25B742524A}" type="sibTrans" cxnId="{2F07D517-97DC-4EDB-8109-D59CAFABF029}">
      <dgm:prSet/>
      <dgm:spPr/>
      <dgm:t>
        <a:bodyPr/>
        <a:lstStyle/>
        <a:p>
          <a:endParaRPr lang="zh-TW" altLang="en-US"/>
        </a:p>
      </dgm:t>
    </dgm:pt>
    <dgm:pt modelId="{7BD8C926-492E-4598-993F-8FB12DE4C73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507AAA1-5599-4BD7-B804-113298375FB2}" type="parTrans" cxnId="{76F4F175-F406-47BA-9127-414D1079482F}">
      <dgm:prSet/>
      <dgm:spPr/>
      <dgm:t>
        <a:bodyPr/>
        <a:lstStyle/>
        <a:p>
          <a:endParaRPr lang="zh-TW" altLang="en-US"/>
        </a:p>
      </dgm:t>
    </dgm:pt>
    <dgm:pt modelId="{C6639128-A20C-44B0-98FF-1C835C0043BB}" type="sibTrans" cxnId="{76F4F175-F406-47BA-9127-414D1079482F}">
      <dgm:prSet/>
      <dgm:spPr/>
      <dgm:t>
        <a:bodyPr/>
        <a:lstStyle/>
        <a:p>
          <a:endParaRPr lang="zh-TW" altLang="en-US"/>
        </a:p>
      </dgm:t>
    </dgm:pt>
    <dgm:pt modelId="{672C3B5D-0DA9-4987-BDDA-D0BC41D55FF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29CB2D7-9FAA-41D6-A0AC-A45613B252DE}" type="parTrans" cxnId="{3D6BA107-14E6-4788-AD6A-D79E0EBA479D}">
      <dgm:prSet/>
      <dgm:spPr/>
      <dgm:t>
        <a:bodyPr/>
        <a:lstStyle/>
        <a:p>
          <a:endParaRPr lang="zh-TW" altLang="en-US"/>
        </a:p>
      </dgm:t>
    </dgm:pt>
    <dgm:pt modelId="{70CCB2BD-56DF-4B00-B567-332B2973C9A0}" type="sibTrans" cxnId="{3D6BA107-14E6-4788-AD6A-D79E0EBA479D}">
      <dgm:prSet/>
      <dgm:spPr/>
      <dgm:t>
        <a:bodyPr/>
        <a:lstStyle/>
        <a:p>
          <a:endParaRPr lang="zh-TW" altLang="en-US"/>
        </a:p>
      </dgm:t>
    </dgm:pt>
    <dgm:pt modelId="{E31970A7-D831-4E9E-AB6C-F90F256731A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E1FC9CA-8E86-42EC-81FE-1F4D48C9A1E7}" type="parTrans" cxnId="{506DD0A7-098E-4F0E-8960-99F70A124580}">
      <dgm:prSet/>
      <dgm:spPr/>
      <dgm:t>
        <a:bodyPr/>
        <a:lstStyle/>
        <a:p>
          <a:endParaRPr lang="zh-TW" altLang="en-US"/>
        </a:p>
      </dgm:t>
    </dgm:pt>
    <dgm:pt modelId="{C6DD5235-8038-4507-BF96-23EE41D8226D}" type="sibTrans" cxnId="{506DD0A7-098E-4F0E-8960-99F70A124580}">
      <dgm:prSet/>
      <dgm:spPr/>
      <dgm:t>
        <a:bodyPr/>
        <a:lstStyle/>
        <a:p>
          <a:endParaRPr lang="zh-TW" altLang="en-US"/>
        </a:p>
      </dgm:t>
    </dgm:pt>
    <dgm:pt modelId="{6172FCEB-DB5E-4CDC-9FD9-CE6D44700160}" type="pres">
      <dgm:prSet presAssocID="{753168AC-3327-4531-9D60-FDC7E4AF6A5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CB3FF420-E3C7-460A-BDAA-B6BEAE636086}" type="pres">
      <dgm:prSet presAssocID="{753168AC-3327-4531-9D60-FDC7E4AF6A56}" presName="cycle" presStyleCnt="0"/>
      <dgm:spPr/>
    </dgm:pt>
    <dgm:pt modelId="{0753F81D-9F03-47CA-8BCC-E452B6863E71}" type="pres">
      <dgm:prSet presAssocID="{753168AC-3327-4531-9D60-FDC7E4AF6A56}" presName="centerShape" presStyleCnt="0"/>
      <dgm:spPr/>
    </dgm:pt>
    <dgm:pt modelId="{8A21E256-D197-4737-9CAB-120779BCA4E8}" type="pres">
      <dgm:prSet presAssocID="{753168AC-3327-4531-9D60-FDC7E4AF6A56}" presName="connSite" presStyleLbl="node1" presStyleIdx="0" presStyleCnt="3"/>
      <dgm:spPr/>
    </dgm:pt>
    <dgm:pt modelId="{6B605939-A264-442D-AF41-93120ADA43F7}" type="pres">
      <dgm:prSet presAssocID="{753168AC-3327-4531-9D60-FDC7E4AF6A56}" presName="visible" presStyleLbl="node1" presStyleIdx="0" presStyleCnt="3" custLinFactNeighborX="8005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A575B4F-5436-4CC4-9898-D59E6EDD8FB7}" type="pres">
      <dgm:prSet presAssocID="{08027CA0-71A7-4A2E-8892-9CD4F0455DEC}" presName="Name25" presStyleLbl="parChTrans1D1" presStyleIdx="0" presStyleCnt="2"/>
      <dgm:spPr/>
    </dgm:pt>
    <dgm:pt modelId="{88D61698-3F0E-4F9B-A82F-51878A712AD8}" type="pres">
      <dgm:prSet presAssocID="{36D332A3-C1C5-4DDB-9770-AFF2D75B594B}" presName="node" presStyleCnt="0"/>
      <dgm:spPr/>
    </dgm:pt>
    <dgm:pt modelId="{B49F1FAC-49C6-44DA-BAD5-05717F2A7752}" type="pres">
      <dgm:prSet presAssocID="{36D332A3-C1C5-4DDB-9770-AFF2D75B594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15267A0-43DE-4746-9FD9-66DE31377499}" type="pres">
      <dgm:prSet presAssocID="{36D332A3-C1C5-4DDB-9770-AFF2D75B594B}" presName="childNode" presStyleLbl="revTx" presStyleIdx="0" presStyleCnt="2">
        <dgm:presLayoutVars>
          <dgm:bulletEnabled val="1"/>
        </dgm:presLayoutVars>
      </dgm:prSet>
      <dgm:spPr/>
    </dgm:pt>
    <dgm:pt modelId="{71008D6E-B274-4E9A-B198-D8DD5F2E5615}" type="pres">
      <dgm:prSet presAssocID="{A507AAA1-5599-4BD7-B804-113298375FB2}" presName="Name25" presStyleLbl="parChTrans1D1" presStyleIdx="1" presStyleCnt="2"/>
      <dgm:spPr/>
    </dgm:pt>
    <dgm:pt modelId="{7CBBCD29-D89D-4458-8DDC-34B3C8F6B78C}" type="pres">
      <dgm:prSet presAssocID="{7BD8C926-492E-4598-993F-8FB12DE4C73A}" presName="node" presStyleCnt="0"/>
      <dgm:spPr/>
    </dgm:pt>
    <dgm:pt modelId="{CDBE315E-0BAC-4991-BB03-AA3AC4B24376}" type="pres">
      <dgm:prSet presAssocID="{7BD8C926-492E-4598-993F-8FB12DE4C73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FEB9C7F-5873-4CBA-B07B-1EA4BE8034E1}" type="pres">
      <dgm:prSet presAssocID="{7BD8C926-492E-4598-993F-8FB12DE4C73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4F556A3-87A4-4B19-815F-3F90BF22C411}" type="presOf" srcId="{36D332A3-C1C5-4DDB-9770-AFF2D75B594B}" destId="{B49F1FAC-49C6-44DA-BAD5-05717F2A7752}" srcOrd="0" destOrd="0" presId="urn:microsoft.com/office/officeart/2005/8/layout/radial2"/>
    <dgm:cxn modelId="{79CAF0B8-5088-482B-9680-8A045F2698E9}" srcId="{753168AC-3327-4531-9D60-FDC7E4AF6A56}" destId="{36D332A3-C1C5-4DDB-9770-AFF2D75B594B}" srcOrd="0" destOrd="0" parTransId="{08027CA0-71A7-4A2E-8892-9CD4F0455DEC}" sibTransId="{9BAC94F6-410A-4848-896A-561D9198300E}"/>
    <dgm:cxn modelId="{10587EFF-5BC2-4EE5-B39B-578D97D42799}" srcId="{36D332A3-C1C5-4DDB-9770-AFF2D75B594B}" destId="{28EDE6C5-3744-4672-8BEE-77D83DA2A2F9}" srcOrd="0" destOrd="0" parTransId="{2E36CCED-1DB8-4C35-B83F-53B677C5AEE1}" sibTransId="{5A237787-98F9-4EE9-86FA-CD6548136A39}"/>
    <dgm:cxn modelId="{4EE75A15-F5A4-4FEC-9FCA-72BC92A44420}" type="presOf" srcId="{7BD8C926-492E-4598-993F-8FB12DE4C73A}" destId="{CDBE315E-0BAC-4991-BB03-AA3AC4B24376}" srcOrd="0" destOrd="0" presId="urn:microsoft.com/office/officeart/2005/8/layout/radial2"/>
    <dgm:cxn modelId="{3D6BA107-14E6-4788-AD6A-D79E0EBA479D}" srcId="{7BD8C926-492E-4598-993F-8FB12DE4C73A}" destId="{672C3B5D-0DA9-4987-BDDA-D0BC41D55FF3}" srcOrd="0" destOrd="0" parTransId="{B29CB2D7-9FAA-41D6-A0AC-A45613B252DE}" sibTransId="{70CCB2BD-56DF-4B00-B567-332B2973C9A0}"/>
    <dgm:cxn modelId="{246B8281-4356-40A5-B46A-4DEE65A15118}" type="presOf" srcId="{08027CA0-71A7-4A2E-8892-9CD4F0455DEC}" destId="{1A575B4F-5436-4CC4-9898-D59E6EDD8FB7}" srcOrd="0" destOrd="0" presId="urn:microsoft.com/office/officeart/2005/8/layout/radial2"/>
    <dgm:cxn modelId="{2F07D517-97DC-4EDB-8109-D59CAFABF029}" srcId="{36D332A3-C1C5-4DDB-9770-AFF2D75B594B}" destId="{28CAF437-74C5-4903-B126-DCC8776DABD2}" srcOrd="1" destOrd="0" parTransId="{E0327309-EBE9-42D5-BCA3-59E1BBE031F0}" sibTransId="{D822456D-530B-48CA-A4C6-6F25B742524A}"/>
    <dgm:cxn modelId="{506DD0A7-098E-4F0E-8960-99F70A124580}" srcId="{7BD8C926-492E-4598-993F-8FB12DE4C73A}" destId="{E31970A7-D831-4E9E-AB6C-F90F256731A4}" srcOrd="1" destOrd="0" parTransId="{EE1FC9CA-8E86-42EC-81FE-1F4D48C9A1E7}" sibTransId="{C6DD5235-8038-4507-BF96-23EE41D8226D}"/>
    <dgm:cxn modelId="{0483C467-EA88-407C-A68C-2330D77D7E49}" type="presOf" srcId="{753168AC-3327-4531-9D60-FDC7E4AF6A56}" destId="{6172FCEB-DB5E-4CDC-9FD9-CE6D44700160}" srcOrd="0" destOrd="0" presId="urn:microsoft.com/office/officeart/2005/8/layout/radial2"/>
    <dgm:cxn modelId="{76F4F175-F406-47BA-9127-414D1079482F}" srcId="{753168AC-3327-4531-9D60-FDC7E4AF6A56}" destId="{7BD8C926-492E-4598-993F-8FB12DE4C73A}" srcOrd="1" destOrd="0" parTransId="{A507AAA1-5599-4BD7-B804-113298375FB2}" sibTransId="{C6639128-A20C-44B0-98FF-1C835C0043BB}"/>
    <dgm:cxn modelId="{336CA9F1-8C49-47F4-8411-E733647345F0}" type="presOf" srcId="{672C3B5D-0DA9-4987-BDDA-D0BC41D55FF3}" destId="{EFEB9C7F-5873-4CBA-B07B-1EA4BE8034E1}" srcOrd="0" destOrd="0" presId="urn:microsoft.com/office/officeart/2005/8/layout/radial2"/>
    <dgm:cxn modelId="{0424564A-C78A-40A4-AB4A-E1DB41859EB1}" type="presOf" srcId="{28EDE6C5-3744-4672-8BEE-77D83DA2A2F9}" destId="{B15267A0-43DE-4746-9FD9-66DE31377499}" srcOrd="0" destOrd="0" presId="urn:microsoft.com/office/officeart/2005/8/layout/radial2"/>
    <dgm:cxn modelId="{3AE52C04-49AB-4094-8648-C1040A9F9BF7}" type="presOf" srcId="{28CAF437-74C5-4903-B126-DCC8776DABD2}" destId="{B15267A0-43DE-4746-9FD9-66DE31377499}" srcOrd="0" destOrd="1" presId="urn:microsoft.com/office/officeart/2005/8/layout/radial2"/>
    <dgm:cxn modelId="{8140AEAB-4408-4BE8-BE78-A08A5A00EECD}" type="presOf" srcId="{E31970A7-D831-4E9E-AB6C-F90F256731A4}" destId="{EFEB9C7F-5873-4CBA-B07B-1EA4BE8034E1}" srcOrd="0" destOrd="1" presId="urn:microsoft.com/office/officeart/2005/8/layout/radial2"/>
    <dgm:cxn modelId="{E1885AA2-D31C-4A57-8923-6C50351F47EA}" type="presOf" srcId="{A507AAA1-5599-4BD7-B804-113298375FB2}" destId="{71008D6E-B274-4E9A-B198-D8DD5F2E5615}" srcOrd="0" destOrd="0" presId="urn:microsoft.com/office/officeart/2005/8/layout/radial2"/>
    <dgm:cxn modelId="{8EC85543-96B7-44B4-93C9-83533E58EAFF}" type="presParOf" srcId="{6172FCEB-DB5E-4CDC-9FD9-CE6D44700160}" destId="{CB3FF420-E3C7-460A-BDAA-B6BEAE636086}" srcOrd="0" destOrd="0" presId="urn:microsoft.com/office/officeart/2005/8/layout/radial2"/>
    <dgm:cxn modelId="{E005E3B4-E0B9-4C88-8B84-A9582CC82620}" type="presParOf" srcId="{CB3FF420-E3C7-460A-BDAA-B6BEAE636086}" destId="{0753F81D-9F03-47CA-8BCC-E452B6863E71}" srcOrd="0" destOrd="0" presId="urn:microsoft.com/office/officeart/2005/8/layout/radial2"/>
    <dgm:cxn modelId="{DB67D688-2938-4AFE-90AB-7F91431BB66D}" type="presParOf" srcId="{0753F81D-9F03-47CA-8BCC-E452B6863E71}" destId="{8A21E256-D197-4737-9CAB-120779BCA4E8}" srcOrd="0" destOrd="0" presId="urn:microsoft.com/office/officeart/2005/8/layout/radial2"/>
    <dgm:cxn modelId="{3F3017B4-F2BF-45F6-83FD-E7E1EF9A328F}" type="presParOf" srcId="{0753F81D-9F03-47CA-8BCC-E452B6863E71}" destId="{6B605939-A264-442D-AF41-93120ADA43F7}" srcOrd="1" destOrd="0" presId="urn:microsoft.com/office/officeart/2005/8/layout/radial2"/>
    <dgm:cxn modelId="{6ECE4E92-6C38-445F-ABB4-04F66DF88AEB}" type="presParOf" srcId="{CB3FF420-E3C7-460A-BDAA-B6BEAE636086}" destId="{1A575B4F-5436-4CC4-9898-D59E6EDD8FB7}" srcOrd="1" destOrd="0" presId="urn:microsoft.com/office/officeart/2005/8/layout/radial2"/>
    <dgm:cxn modelId="{D924F757-26F3-4BF8-851B-90012E455039}" type="presParOf" srcId="{CB3FF420-E3C7-460A-BDAA-B6BEAE636086}" destId="{88D61698-3F0E-4F9B-A82F-51878A712AD8}" srcOrd="2" destOrd="0" presId="urn:microsoft.com/office/officeart/2005/8/layout/radial2"/>
    <dgm:cxn modelId="{0A670E50-6638-44D8-B735-C7B8B588FBB8}" type="presParOf" srcId="{88D61698-3F0E-4F9B-A82F-51878A712AD8}" destId="{B49F1FAC-49C6-44DA-BAD5-05717F2A7752}" srcOrd="0" destOrd="0" presId="urn:microsoft.com/office/officeart/2005/8/layout/radial2"/>
    <dgm:cxn modelId="{B2C191DD-7B04-43B9-A7B1-24C32D0C96D3}" type="presParOf" srcId="{88D61698-3F0E-4F9B-A82F-51878A712AD8}" destId="{B15267A0-43DE-4746-9FD9-66DE31377499}" srcOrd="1" destOrd="0" presId="urn:microsoft.com/office/officeart/2005/8/layout/radial2"/>
    <dgm:cxn modelId="{8EA42138-4FDF-4ADA-8EB2-09561A2896A3}" type="presParOf" srcId="{CB3FF420-E3C7-460A-BDAA-B6BEAE636086}" destId="{71008D6E-B274-4E9A-B198-D8DD5F2E5615}" srcOrd="3" destOrd="0" presId="urn:microsoft.com/office/officeart/2005/8/layout/radial2"/>
    <dgm:cxn modelId="{88DCCA62-401D-4C98-B3EA-C086BBAECE06}" type="presParOf" srcId="{CB3FF420-E3C7-460A-BDAA-B6BEAE636086}" destId="{7CBBCD29-D89D-4458-8DDC-34B3C8F6B78C}" srcOrd="4" destOrd="0" presId="urn:microsoft.com/office/officeart/2005/8/layout/radial2"/>
    <dgm:cxn modelId="{05879120-1D5D-479E-9183-D6295E9FF091}" type="presParOf" srcId="{7CBBCD29-D89D-4458-8DDC-34B3C8F6B78C}" destId="{CDBE315E-0BAC-4991-BB03-AA3AC4B24376}" srcOrd="0" destOrd="0" presId="urn:microsoft.com/office/officeart/2005/8/layout/radial2"/>
    <dgm:cxn modelId="{D34357E8-A199-466C-A808-ADE5F087F56C}" type="presParOf" srcId="{7CBBCD29-D89D-4458-8DDC-34B3C8F6B78C}" destId="{EFEB9C7F-5873-4CBA-B07B-1EA4BE8034E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767A0-F2EB-478D-96E4-E9A57E78CFB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9124EAE9-26C0-42E1-90CC-43437BD067D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903EC72-4F2F-4761-AEC2-DA41BAB1127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2B4314A8-D02B-4B8C-B795-48F0F631360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98FC390-4949-4B2D-97F8-39960863AD8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980184B-5EE9-4A44-8E4B-A0472C5D0EE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AA6D4AA-36AE-41A0-99B9-71674773ECF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EC7C35A-491C-4C49-83A6-1911CD855CA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1F5AB45-D1F9-48B6-AE29-25E94AAC4CB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C4111-1B60-410A-B880-FE3859264148}">
      <dsp:nvSpPr>
        <dsp:cNvPr id="0" name=""/>
        <dsp:cNvSpPr/>
      </dsp:nvSpPr>
      <dsp:spPr>
        <a:xfrm>
          <a:off x="3636" y="1252728"/>
          <a:ext cx="2936115" cy="248775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9F61D60-A68F-4BBB-A7E0-DAF6238F6530}">
      <dsp:nvSpPr>
        <dsp:cNvPr id="0" name=""/>
        <dsp:cNvSpPr/>
      </dsp:nvSpPr>
      <dsp:spPr>
        <a:xfrm>
          <a:off x="2827370" y="1744498"/>
          <a:ext cx="1392262" cy="1449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868148" y="1785276"/>
        <a:ext cx="1310706" cy="1367515"/>
      </dsp:txXfrm>
    </dsp:sp>
    <dsp:sp modelId="{6E5E64D7-E585-48E5-BC21-407F7B7E00C0}">
      <dsp:nvSpPr>
        <dsp:cNvPr id="0" name=""/>
        <dsp:cNvSpPr/>
      </dsp:nvSpPr>
      <dsp:spPr>
        <a:xfrm>
          <a:off x="2226" y="781924"/>
          <a:ext cx="2936115" cy="42838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2226" y="781924"/>
        <a:ext cx="2936115" cy="428381"/>
      </dsp:txXfrm>
    </dsp:sp>
    <dsp:sp modelId="{ED8ED5AE-DE1A-4549-944E-BA102CD49C33}">
      <dsp:nvSpPr>
        <dsp:cNvPr id="0" name=""/>
        <dsp:cNvSpPr/>
      </dsp:nvSpPr>
      <dsp:spPr>
        <a:xfrm>
          <a:off x="4298175" y="1301960"/>
          <a:ext cx="2936115" cy="2487752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90AAD23-2308-4A47-A0F1-791D025631D3}">
      <dsp:nvSpPr>
        <dsp:cNvPr id="0" name=""/>
        <dsp:cNvSpPr/>
      </dsp:nvSpPr>
      <dsp:spPr>
        <a:xfrm>
          <a:off x="7043017" y="1972814"/>
          <a:ext cx="1392262" cy="1449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7083795" y="2013592"/>
        <a:ext cx="1310706" cy="1367515"/>
      </dsp:txXfrm>
    </dsp:sp>
    <dsp:sp modelId="{E3368942-D2BB-40AD-A428-B182880CE812}">
      <dsp:nvSpPr>
        <dsp:cNvPr id="0" name=""/>
        <dsp:cNvSpPr/>
      </dsp:nvSpPr>
      <dsp:spPr>
        <a:xfrm>
          <a:off x="4330824" y="820688"/>
          <a:ext cx="2936115" cy="428381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30824" y="820688"/>
        <a:ext cx="2936115" cy="4283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008D6E-B274-4E9A-B198-D8DD5F2E561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75B4F-5436-4CC4-9898-D59E6EDD8FB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05939-A264-442D-AF41-93120ADA43F7}">
      <dsp:nvSpPr>
        <dsp:cNvPr id="0" name=""/>
        <dsp:cNvSpPr/>
      </dsp:nvSpPr>
      <dsp:spPr>
        <a:xfrm>
          <a:off x="586405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9F1FAC-49C6-44DA-BAD5-05717F2A775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B15267A0-43DE-4746-9FD9-66DE3137749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CDBE315E-0BAC-4991-BB03-AA3AC4B24376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EFEB9C7F-5873-4CBA-B07B-1EA4BE8034E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3000">
              <a:srgbClr val="FFFF99"/>
            </a:gs>
            <a:gs pos="66500">
              <a:srgbClr val="FDE2AD"/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40000"/>
              <a:lumOff val="6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204864"/>
            <a:ext cx="5220580" cy="383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8127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338504"/>
              </p:ext>
            </p:extLst>
          </p:nvPr>
        </p:nvGraphicFramePr>
        <p:xfrm>
          <a:off x="457200" y="1600200"/>
          <a:ext cx="843528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4381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2022-11-28T06:09:53Z</dcterms:modified>
</cp:coreProperties>
</file>