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66FF"/>
    <a:srgbClr val="66FFFF"/>
    <a:srgbClr val="66FF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842C40-086C-4A00-8FDB-954D0AF6144F}" type="doc">
      <dgm:prSet loTypeId="urn:microsoft.com/office/officeart/2005/8/layout/hList7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87B44F56-0171-4F6D-8BAF-07671F49560C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78EB325D-D857-489A-A7D8-0D2CE63E4F57}" type="parTrans" cxnId="{51B23F26-3A81-4681-866E-A84073574EC9}">
      <dgm:prSet/>
      <dgm:spPr/>
      <dgm:t>
        <a:bodyPr/>
        <a:lstStyle/>
        <a:p>
          <a:endParaRPr lang="zh-TW" altLang="en-US"/>
        </a:p>
      </dgm:t>
    </dgm:pt>
    <dgm:pt modelId="{5BE9A87B-5662-4999-BC95-E81D8B57602C}" type="sibTrans" cxnId="{51B23F26-3A81-4681-866E-A84073574EC9}">
      <dgm:prSet/>
      <dgm:spPr/>
      <dgm:t>
        <a:bodyPr/>
        <a:lstStyle/>
        <a:p>
          <a:endParaRPr lang="zh-TW" altLang="en-US"/>
        </a:p>
      </dgm:t>
    </dgm:pt>
    <dgm:pt modelId="{E965C685-7E7D-4A4E-B326-68993B4A4E78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1A2F76E8-E7E6-4D2E-B714-3DD583B573F8}" type="parTrans" cxnId="{A58CD349-6B72-4673-B6B6-043DA5D22582}">
      <dgm:prSet/>
      <dgm:spPr/>
      <dgm:t>
        <a:bodyPr/>
        <a:lstStyle/>
        <a:p>
          <a:endParaRPr lang="zh-TW" altLang="en-US"/>
        </a:p>
      </dgm:t>
    </dgm:pt>
    <dgm:pt modelId="{67F8E3CB-A92B-497B-9C92-325C2D85A4A3}" type="sibTrans" cxnId="{A58CD349-6B72-4673-B6B6-043DA5D22582}">
      <dgm:prSet/>
      <dgm:spPr/>
      <dgm:t>
        <a:bodyPr/>
        <a:lstStyle/>
        <a:p>
          <a:endParaRPr lang="zh-TW" altLang="en-US"/>
        </a:p>
      </dgm:t>
    </dgm:pt>
    <dgm:pt modelId="{45E3F45A-1FC4-4B4D-8352-E3854E648ED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F443913-FCE7-440A-9E95-AC2ED8954A7C}" type="parTrans" cxnId="{C80B89DC-58DD-48D3-8E17-653A8003EE22}">
      <dgm:prSet/>
      <dgm:spPr/>
      <dgm:t>
        <a:bodyPr/>
        <a:lstStyle/>
        <a:p>
          <a:endParaRPr lang="zh-TW" altLang="en-US"/>
        </a:p>
      </dgm:t>
    </dgm:pt>
    <dgm:pt modelId="{45571943-43AE-494A-B169-FA57556489EA}" type="sibTrans" cxnId="{C80B89DC-58DD-48D3-8E17-653A8003EE22}">
      <dgm:prSet/>
      <dgm:spPr/>
      <dgm:t>
        <a:bodyPr/>
        <a:lstStyle/>
        <a:p>
          <a:endParaRPr lang="zh-TW" altLang="en-US"/>
        </a:p>
      </dgm:t>
    </dgm:pt>
    <dgm:pt modelId="{3CE6B8E7-B155-459D-AF76-122B696C258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2FDD006-2AE4-4380-BDA5-EFE5B6CC40FD}" type="parTrans" cxnId="{113A7774-FA99-4770-9F24-7DEC72EC2400}">
      <dgm:prSet/>
      <dgm:spPr/>
      <dgm:t>
        <a:bodyPr/>
        <a:lstStyle/>
        <a:p>
          <a:endParaRPr lang="zh-TW" altLang="en-US"/>
        </a:p>
      </dgm:t>
    </dgm:pt>
    <dgm:pt modelId="{62A90815-5205-4494-89FC-411871897584}" type="sibTrans" cxnId="{113A7774-FA99-4770-9F24-7DEC72EC2400}">
      <dgm:prSet/>
      <dgm:spPr/>
      <dgm:t>
        <a:bodyPr/>
        <a:lstStyle/>
        <a:p>
          <a:endParaRPr lang="zh-TW" altLang="en-US"/>
        </a:p>
      </dgm:t>
    </dgm:pt>
    <dgm:pt modelId="{59D171C8-EF5A-470B-AF65-4AA1997AD7D1}" type="pres">
      <dgm:prSet presAssocID="{FF842C40-086C-4A00-8FDB-954D0AF61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D1A677F-5AFE-467D-B92A-36A3374B1154}" type="pres">
      <dgm:prSet presAssocID="{FF842C40-086C-4A00-8FDB-954D0AF6144F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DE2D52C5-58C2-45B0-9C67-B01DAFB6B4C9}" type="pres">
      <dgm:prSet presAssocID="{FF842C40-086C-4A00-8FDB-954D0AF6144F}" presName="linComp" presStyleCnt="0"/>
      <dgm:spPr/>
      <dgm:t>
        <a:bodyPr/>
        <a:lstStyle/>
        <a:p>
          <a:endParaRPr lang="zh-TW" altLang="en-US"/>
        </a:p>
      </dgm:t>
    </dgm:pt>
    <dgm:pt modelId="{A383A262-C553-4B3A-870E-DEF4D4543EB9}" type="pres">
      <dgm:prSet presAssocID="{87B44F56-0171-4F6D-8BAF-07671F49560C}" presName="compNode" presStyleCnt="0"/>
      <dgm:spPr/>
      <dgm:t>
        <a:bodyPr/>
        <a:lstStyle/>
        <a:p>
          <a:endParaRPr lang="zh-TW" altLang="en-US"/>
        </a:p>
      </dgm:t>
    </dgm:pt>
    <dgm:pt modelId="{FBCFCE85-F76B-493A-91BC-C19D23E3E00A}" type="pres">
      <dgm:prSet presAssocID="{87B44F56-0171-4F6D-8BAF-07671F49560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403A4A8-56E7-4F15-932C-748AAC6E8123}" type="pres">
      <dgm:prSet presAssocID="{87B44F56-0171-4F6D-8BAF-07671F49560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2B67F6-DA5E-44F9-AA20-1A79F6A6DAE9}" type="pres">
      <dgm:prSet presAssocID="{87B44F56-0171-4F6D-8BAF-07671F49560C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210D1543-096B-4221-A137-1D303A3B0C3A}" type="pres">
      <dgm:prSet presAssocID="{87B44F56-0171-4F6D-8BAF-07671F49560C}" presName="imagNode" presStyleLbl="fgImgPlace1" presStyleIdx="0" presStyleCnt="4" custLinFactNeighborX="2948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6276E2C-B6F3-4ADE-9FA8-965C0B87DE18}" type="pres">
      <dgm:prSet presAssocID="{5BE9A87B-5662-4999-BC95-E81D8B5760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93A479E-BF40-4F98-87AB-D453520F3EFE}" type="pres">
      <dgm:prSet presAssocID="{E965C685-7E7D-4A4E-B326-68993B4A4E78}" presName="compNode" presStyleCnt="0"/>
      <dgm:spPr/>
      <dgm:t>
        <a:bodyPr/>
        <a:lstStyle/>
        <a:p>
          <a:endParaRPr lang="zh-TW" altLang="en-US"/>
        </a:p>
      </dgm:t>
    </dgm:pt>
    <dgm:pt modelId="{4376F408-8FFC-4818-BF54-DF36ECBCF3BB}" type="pres">
      <dgm:prSet presAssocID="{E965C685-7E7D-4A4E-B326-68993B4A4E7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0AEF9F0-00A7-4656-9279-06E9FE851D4F}" type="pres">
      <dgm:prSet presAssocID="{E965C685-7E7D-4A4E-B326-68993B4A4E7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4CDC7A-B664-4EE5-9014-426063820DE5}" type="pres">
      <dgm:prSet presAssocID="{E965C685-7E7D-4A4E-B326-68993B4A4E7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5814CBC-68CA-4E35-A929-D7CE45EA7E02}" type="pres">
      <dgm:prSet presAssocID="{E965C685-7E7D-4A4E-B326-68993B4A4E78}" presName="imagNode" presStyleLbl="fgImgPlace1" presStyleIdx="1" presStyleCnt="4" custLinFactNeighborX="6030" custLinFactNeighborY="343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7F015BA-CA57-4B7C-BC21-311FE30EF706}" type="pres">
      <dgm:prSet presAssocID="{67F8E3CB-A92B-497B-9C92-325C2D85A4A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11B915F-CE5D-4F8F-B85D-F691B9C82250}" type="pres">
      <dgm:prSet presAssocID="{45E3F45A-1FC4-4B4D-8352-E3854E648ED3}" presName="compNode" presStyleCnt="0"/>
      <dgm:spPr/>
      <dgm:t>
        <a:bodyPr/>
        <a:lstStyle/>
        <a:p>
          <a:endParaRPr lang="zh-TW" altLang="en-US"/>
        </a:p>
      </dgm:t>
    </dgm:pt>
    <dgm:pt modelId="{DAE1F2B1-9BEE-4115-9BD8-5AF94EE8E3A9}" type="pres">
      <dgm:prSet presAssocID="{45E3F45A-1FC4-4B4D-8352-E3854E648ED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41F5D5D-6170-4893-B116-DD26B45C476A}" type="pres">
      <dgm:prSet presAssocID="{45E3F45A-1FC4-4B4D-8352-E3854E648ED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0AED81-156B-4F71-8D2F-D46B88C3FE4B}" type="pres">
      <dgm:prSet presAssocID="{45E3F45A-1FC4-4B4D-8352-E3854E648ED3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C1B36199-79E0-43D0-9B9D-238899C9F8A9}" type="pres">
      <dgm:prSet presAssocID="{45E3F45A-1FC4-4B4D-8352-E3854E648ED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84637B7-601D-4556-B520-DD353B1416B5}" type="pres">
      <dgm:prSet presAssocID="{45571943-43AE-494A-B169-FA57556489E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25DA6D1-6C7D-4B82-A88F-F665EC2622E3}" type="pres">
      <dgm:prSet presAssocID="{3CE6B8E7-B155-459D-AF76-122B696C2581}" presName="compNode" presStyleCnt="0"/>
      <dgm:spPr/>
      <dgm:t>
        <a:bodyPr/>
        <a:lstStyle/>
        <a:p>
          <a:endParaRPr lang="zh-TW" altLang="en-US"/>
        </a:p>
      </dgm:t>
    </dgm:pt>
    <dgm:pt modelId="{AE580584-0684-411E-8DAC-D7EE3B6F33D9}" type="pres">
      <dgm:prSet presAssocID="{3CE6B8E7-B155-459D-AF76-122B696C258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2CD8B25-B4C7-4B79-B1E9-29294FC224E6}" type="pres">
      <dgm:prSet presAssocID="{3CE6B8E7-B155-459D-AF76-122B696C258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7707F7-AFC3-4B1E-A155-E02C8FFFCF7E}" type="pres">
      <dgm:prSet presAssocID="{3CE6B8E7-B155-459D-AF76-122B696C2581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CD79BF36-7140-4A96-A700-2C355D1EC3C6}" type="pres">
      <dgm:prSet presAssocID="{3CE6B8E7-B155-459D-AF76-122B696C258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A56B32C-7374-496D-85D3-538C8B848567}" type="presOf" srcId="{3CE6B8E7-B155-459D-AF76-122B696C2581}" destId="{AE580584-0684-411E-8DAC-D7EE3B6F33D9}" srcOrd="0" destOrd="0" presId="urn:microsoft.com/office/officeart/2005/8/layout/hList7"/>
    <dgm:cxn modelId="{C257F33C-D136-4A21-877B-7F5154959F87}" type="presOf" srcId="{45571943-43AE-494A-B169-FA57556489EA}" destId="{584637B7-601D-4556-B520-DD353B1416B5}" srcOrd="0" destOrd="0" presId="urn:microsoft.com/office/officeart/2005/8/layout/hList7"/>
    <dgm:cxn modelId="{A7F240F7-3E44-4280-9170-733D48F1D052}" type="presOf" srcId="{87B44F56-0171-4F6D-8BAF-07671F49560C}" destId="{A403A4A8-56E7-4F15-932C-748AAC6E8123}" srcOrd="1" destOrd="0" presId="urn:microsoft.com/office/officeart/2005/8/layout/hList7"/>
    <dgm:cxn modelId="{A58CD349-6B72-4673-B6B6-043DA5D22582}" srcId="{FF842C40-086C-4A00-8FDB-954D0AF6144F}" destId="{E965C685-7E7D-4A4E-B326-68993B4A4E78}" srcOrd="1" destOrd="0" parTransId="{1A2F76E8-E7E6-4D2E-B714-3DD583B573F8}" sibTransId="{67F8E3CB-A92B-497B-9C92-325C2D85A4A3}"/>
    <dgm:cxn modelId="{194DB735-8085-4A69-B65F-0D8B1A70A228}" type="presOf" srcId="{45E3F45A-1FC4-4B4D-8352-E3854E648ED3}" destId="{DAE1F2B1-9BEE-4115-9BD8-5AF94EE8E3A9}" srcOrd="0" destOrd="0" presId="urn:microsoft.com/office/officeart/2005/8/layout/hList7"/>
    <dgm:cxn modelId="{726EC99C-D01A-437B-BF2C-FC215DFC8B12}" type="presOf" srcId="{E965C685-7E7D-4A4E-B326-68993B4A4E78}" destId="{00AEF9F0-00A7-4656-9279-06E9FE851D4F}" srcOrd="1" destOrd="0" presId="urn:microsoft.com/office/officeart/2005/8/layout/hList7"/>
    <dgm:cxn modelId="{113A7774-FA99-4770-9F24-7DEC72EC2400}" srcId="{FF842C40-086C-4A00-8FDB-954D0AF6144F}" destId="{3CE6B8E7-B155-459D-AF76-122B696C2581}" srcOrd="3" destOrd="0" parTransId="{92FDD006-2AE4-4380-BDA5-EFE5B6CC40FD}" sibTransId="{62A90815-5205-4494-89FC-411871897584}"/>
    <dgm:cxn modelId="{51B23F26-3A81-4681-866E-A84073574EC9}" srcId="{FF842C40-086C-4A00-8FDB-954D0AF6144F}" destId="{87B44F56-0171-4F6D-8BAF-07671F49560C}" srcOrd="0" destOrd="0" parTransId="{78EB325D-D857-489A-A7D8-0D2CE63E4F57}" sibTransId="{5BE9A87B-5662-4999-BC95-E81D8B57602C}"/>
    <dgm:cxn modelId="{9B0DC40B-3789-41FC-B9D7-269DDF09E4BB}" type="presOf" srcId="{67F8E3CB-A92B-497B-9C92-325C2D85A4A3}" destId="{37F015BA-CA57-4B7C-BC21-311FE30EF706}" srcOrd="0" destOrd="0" presId="urn:microsoft.com/office/officeart/2005/8/layout/hList7"/>
    <dgm:cxn modelId="{D261A433-0709-44B0-8630-A597EED1AB58}" type="presOf" srcId="{E965C685-7E7D-4A4E-B326-68993B4A4E78}" destId="{4376F408-8FFC-4818-BF54-DF36ECBCF3BB}" srcOrd="0" destOrd="0" presId="urn:microsoft.com/office/officeart/2005/8/layout/hList7"/>
    <dgm:cxn modelId="{3AC91F5A-6217-4806-91AD-CED405221021}" type="presOf" srcId="{3CE6B8E7-B155-459D-AF76-122B696C2581}" destId="{32CD8B25-B4C7-4B79-B1E9-29294FC224E6}" srcOrd="1" destOrd="0" presId="urn:microsoft.com/office/officeart/2005/8/layout/hList7"/>
    <dgm:cxn modelId="{1389207A-5DEF-4F84-ABF8-B861B8C2EEDB}" type="presOf" srcId="{45E3F45A-1FC4-4B4D-8352-E3854E648ED3}" destId="{D41F5D5D-6170-4893-B116-DD26B45C476A}" srcOrd="1" destOrd="0" presId="urn:microsoft.com/office/officeart/2005/8/layout/hList7"/>
    <dgm:cxn modelId="{C80B89DC-58DD-48D3-8E17-653A8003EE22}" srcId="{FF842C40-086C-4A00-8FDB-954D0AF6144F}" destId="{45E3F45A-1FC4-4B4D-8352-E3854E648ED3}" srcOrd="2" destOrd="0" parTransId="{FF443913-FCE7-440A-9E95-AC2ED8954A7C}" sibTransId="{45571943-43AE-494A-B169-FA57556489EA}"/>
    <dgm:cxn modelId="{E09DACAA-B84A-4012-B237-30E63BDA8D4C}" type="presOf" srcId="{5BE9A87B-5662-4999-BC95-E81D8B57602C}" destId="{86276E2C-B6F3-4ADE-9FA8-965C0B87DE18}" srcOrd="0" destOrd="0" presId="urn:microsoft.com/office/officeart/2005/8/layout/hList7"/>
    <dgm:cxn modelId="{A3ABCFAA-A661-4394-BBF5-BA8139D16ABA}" type="presOf" srcId="{FF842C40-086C-4A00-8FDB-954D0AF6144F}" destId="{59D171C8-EF5A-470B-AF65-4AA1997AD7D1}" srcOrd="0" destOrd="0" presId="urn:microsoft.com/office/officeart/2005/8/layout/hList7"/>
    <dgm:cxn modelId="{23641D42-71D6-4DF3-9245-401C91CFB514}" type="presOf" srcId="{87B44F56-0171-4F6D-8BAF-07671F49560C}" destId="{FBCFCE85-F76B-493A-91BC-C19D23E3E00A}" srcOrd="0" destOrd="0" presId="urn:microsoft.com/office/officeart/2005/8/layout/hList7"/>
    <dgm:cxn modelId="{F04089BA-BBF8-4B2C-AFDA-508541CB663C}" type="presParOf" srcId="{59D171C8-EF5A-470B-AF65-4AA1997AD7D1}" destId="{4D1A677F-5AFE-467D-B92A-36A3374B1154}" srcOrd="0" destOrd="0" presId="urn:microsoft.com/office/officeart/2005/8/layout/hList7"/>
    <dgm:cxn modelId="{F65680D0-2825-4FC0-A0EC-613BA2F4518E}" type="presParOf" srcId="{59D171C8-EF5A-470B-AF65-4AA1997AD7D1}" destId="{DE2D52C5-58C2-45B0-9C67-B01DAFB6B4C9}" srcOrd="1" destOrd="0" presId="urn:microsoft.com/office/officeart/2005/8/layout/hList7"/>
    <dgm:cxn modelId="{A28D8842-4007-416D-8241-5DED5233CFC6}" type="presParOf" srcId="{DE2D52C5-58C2-45B0-9C67-B01DAFB6B4C9}" destId="{A383A262-C553-4B3A-870E-DEF4D4543EB9}" srcOrd="0" destOrd="0" presId="urn:microsoft.com/office/officeart/2005/8/layout/hList7"/>
    <dgm:cxn modelId="{C9FD6C41-5716-4829-B044-35F547FEA987}" type="presParOf" srcId="{A383A262-C553-4B3A-870E-DEF4D4543EB9}" destId="{FBCFCE85-F76B-493A-91BC-C19D23E3E00A}" srcOrd="0" destOrd="0" presId="urn:microsoft.com/office/officeart/2005/8/layout/hList7"/>
    <dgm:cxn modelId="{D1D81396-D73E-487F-B487-B9ED6132B570}" type="presParOf" srcId="{A383A262-C553-4B3A-870E-DEF4D4543EB9}" destId="{A403A4A8-56E7-4F15-932C-748AAC6E8123}" srcOrd="1" destOrd="0" presId="urn:microsoft.com/office/officeart/2005/8/layout/hList7"/>
    <dgm:cxn modelId="{0530EABF-86EE-41BA-A41B-A8F845893A53}" type="presParOf" srcId="{A383A262-C553-4B3A-870E-DEF4D4543EB9}" destId="{312B67F6-DA5E-44F9-AA20-1A79F6A6DAE9}" srcOrd="2" destOrd="0" presId="urn:microsoft.com/office/officeart/2005/8/layout/hList7"/>
    <dgm:cxn modelId="{28DC3266-F221-4891-A5A7-15F5A3B04A4F}" type="presParOf" srcId="{A383A262-C553-4B3A-870E-DEF4D4543EB9}" destId="{210D1543-096B-4221-A137-1D303A3B0C3A}" srcOrd="3" destOrd="0" presId="urn:microsoft.com/office/officeart/2005/8/layout/hList7"/>
    <dgm:cxn modelId="{17A6EDF8-2B1D-4D96-94C2-A51C8A122C3A}" type="presParOf" srcId="{DE2D52C5-58C2-45B0-9C67-B01DAFB6B4C9}" destId="{86276E2C-B6F3-4ADE-9FA8-965C0B87DE18}" srcOrd="1" destOrd="0" presId="urn:microsoft.com/office/officeart/2005/8/layout/hList7"/>
    <dgm:cxn modelId="{4F671A83-A16C-4E0E-9613-7BB490368E62}" type="presParOf" srcId="{DE2D52C5-58C2-45B0-9C67-B01DAFB6B4C9}" destId="{793A479E-BF40-4F98-87AB-D453520F3EFE}" srcOrd="2" destOrd="0" presId="urn:microsoft.com/office/officeart/2005/8/layout/hList7"/>
    <dgm:cxn modelId="{CE969110-DEA5-41CB-98CA-094D42F9ADDB}" type="presParOf" srcId="{793A479E-BF40-4F98-87AB-D453520F3EFE}" destId="{4376F408-8FFC-4818-BF54-DF36ECBCF3BB}" srcOrd="0" destOrd="0" presId="urn:microsoft.com/office/officeart/2005/8/layout/hList7"/>
    <dgm:cxn modelId="{96279007-D111-4F4C-A201-D66C8AE69EF0}" type="presParOf" srcId="{793A479E-BF40-4F98-87AB-D453520F3EFE}" destId="{00AEF9F0-00A7-4656-9279-06E9FE851D4F}" srcOrd="1" destOrd="0" presId="urn:microsoft.com/office/officeart/2005/8/layout/hList7"/>
    <dgm:cxn modelId="{5639B136-384A-4911-86D8-E463C255A717}" type="presParOf" srcId="{793A479E-BF40-4F98-87AB-D453520F3EFE}" destId="{354CDC7A-B664-4EE5-9014-426063820DE5}" srcOrd="2" destOrd="0" presId="urn:microsoft.com/office/officeart/2005/8/layout/hList7"/>
    <dgm:cxn modelId="{A57494D4-AED5-4220-BBA9-79E50C40811A}" type="presParOf" srcId="{793A479E-BF40-4F98-87AB-D453520F3EFE}" destId="{B5814CBC-68CA-4E35-A929-D7CE45EA7E02}" srcOrd="3" destOrd="0" presId="urn:microsoft.com/office/officeart/2005/8/layout/hList7"/>
    <dgm:cxn modelId="{C70762B4-22E2-4F4F-9C1B-B7343C2E17B0}" type="presParOf" srcId="{DE2D52C5-58C2-45B0-9C67-B01DAFB6B4C9}" destId="{37F015BA-CA57-4B7C-BC21-311FE30EF706}" srcOrd="3" destOrd="0" presId="urn:microsoft.com/office/officeart/2005/8/layout/hList7"/>
    <dgm:cxn modelId="{0FDCEC78-7BFD-422C-B603-256791F12DA0}" type="presParOf" srcId="{DE2D52C5-58C2-45B0-9C67-B01DAFB6B4C9}" destId="{111B915F-CE5D-4F8F-B85D-F691B9C82250}" srcOrd="4" destOrd="0" presId="urn:microsoft.com/office/officeart/2005/8/layout/hList7"/>
    <dgm:cxn modelId="{26899057-29D8-4E97-8514-C5A0DE2DD015}" type="presParOf" srcId="{111B915F-CE5D-4F8F-B85D-F691B9C82250}" destId="{DAE1F2B1-9BEE-4115-9BD8-5AF94EE8E3A9}" srcOrd="0" destOrd="0" presId="urn:microsoft.com/office/officeart/2005/8/layout/hList7"/>
    <dgm:cxn modelId="{C784A2C7-63D3-4624-90EA-FA78B5F55037}" type="presParOf" srcId="{111B915F-CE5D-4F8F-B85D-F691B9C82250}" destId="{D41F5D5D-6170-4893-B116-DD26B45C476A}" srcOrd="1" destOrd="0" presId="urn:microsoft.com/office/officeart/2005/8/layout/hList7"/>
    <dgm:cxn modelId="{00708557-BE75-4648-80F4-E0FAD716E127}" type="presParOf" srcId="{111B915F-CE5D-4F8F-B85D-F691B9C82250}" destId="{390AED81-156B-4F71-8D2F-D46B88C3FE4B}" srcOrd="2" destOrd="0" presId="urn:microsoft.com/office/officeart/2005/8/layout/hList7"/>
    <dgm:cxn modelId="{3CB5D91D-4948-46D9-BF5A-90D86C1456D9}" type="presParOf" srcId="{111B915F-CE5D-4F8F-B85D-F691B9C82250}" destId="{C1B36199-79E0-43D0-9B9D-238899C9F8A9}" srcOrd="3" destOrd="0" presId="urn:microsoft.com/office/officeart/2005/8/layout/hList7"/>
    <dgm:cxn modelId="{A2227362-6FE1-4194-9ED0-42073F8C560C}" type="presParOf" srcId="{DE2D52C5-58C2-45B0-9C67-B01DAFB6B4C9}" destId="{584637B7-601D-4556-B520-DD353B1416B5}" srcOrd="5" destOrd="0" presId="urn:microsoft.com/office/officeart/2005/8/layout/hList7"/>
    <dgm:cxn modelId="{5D9307C4-4F1E-4430-8BE5-A14FA10703FD}" type="presParOf" srcId="{DE2D52C5-58C2-45B0-9C67-B01DAFB6B4C9}" destId="{525DA6D1-6C7D-4B82-A88F-F665EC2622E3}" srcOrd="6" destOrd="0" presId="urn:microsoft.com/office/officeart/2005/8/layout/hList7"/>
    <dgm:cxn modelId="{18B9ABCA-7D0E-47F6-8F1A-56AEB09D97D1}" type="presParOf" srcId="{525DA6D1-6C7D-4B82-A88F-F665EC2622E3}" destId="{AE580584-0684-411E-8DAC-D7EE3B6F33D9}" srcOrd="0" destOrd="0" presId="urn:microsoft.com/office/officeart/2005/8/layout/hList7"/>
    <dgm:cxn modelId="{52EB10B4-02F9-423C-8C88-EACEC2AC7F91}" type="presParOf" srcId="{525DA6D1-6C7D-4B82-A88F-F665EC2622E3}" destId="{32CD8B25-B4C7-4B79-B1E9-29294FC224E6}" srcOrd="1" destOrd="0" presId="urn:microsoft.com/office/officeart/2005/8/layout/hList7"/>
    <dgm:cxn modelId="{7296501E-1E34-476F-A1B0-CA1CFC445D0F}" type="presParOf" srcId="{525DA6D1-6C7D-4B82-A88F-F665EC2622E3}" destId="{B77707F7-AFC3-4B1E-A155-E02C8FFFCF7E}" srcOrd="2" destOrd="0" presId="urn:microsoft.com/office/officeart/2005/8/layout/hList7"/>
    <dgm:cxn modelId="{5A4553E5-D1CC-43FF-8D07-1181C661CDB5}" type="presParOf" srcId="{525DA6D1-6C7D-4B82-A88F-F665EC2622E3}" destId="{CD79BF36-7140-4A96-A700-2C355D1EC3C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82E229-BD28-40F0-A029-717509C47D04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CE25EA7-A9F9-4C7C-BC3B-92A904875F8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B6B4D43-9887-425C-A4FF-65D6956546CA}" type="parTrans" cxnId="{F1403EA1-1A1E-43A7-AC7D-C8E66CC6C3E0}">
      <dgm:prSet/>
      <dgm:spPr/>
      <dgm:t>
        <a:bodyPr/>
        <a:lstStyle/>
        <a:p>
          <a:endParaRPr lang="zh-TW" altLang="en-US"/>
        </a:p>
      </dgm:t>
    </dgm:pt>
    <dgm:pt modelId="{11EAC0F7-3382-4E95-A25A-7151B5FF4A2B}" type="sibTrans" cxnId="{F1403EA1-1A1E-43A7-AC7D-C8E66CC6C3E0}">
      <dgm:prSet/>
      <dgm:spPr/>
      <dgm:t>
        <a:bodyPr/>
        <a:lstStyle/>
        <a:p>
          <a:endParaRPr lang="zh-TW" altLang="en-US"/>
        </a:p>
      </dgm:t>
    </dgm:pt>
    <dgm:pt modelId="{F81C51C3-17F0-4117-8E1D-109EDA12A59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6A04AC3-17A8-4D05-9ED8-08E83F07BAC1}" type="parTrans" cxnId="{D0273170-5134-4E5D-A07D-5E8929BDA407}">
      <dgm:prSet/>
      <dgm:spPr/>
      <dgm:t>
        <a:bodyPr/>
        <a:lstStyle/>
        <a:p>
          <a:endParaRPr lang="zh-TW" altLang="en-US"/>
        </a:p>
      </dgm:t>
    </dgm:pt>
    <dgm:pt modelId="{8C364964-0040-46BE-A3F6-6C46E450A312}" type="sibTrans" cxnId="{D0273170-5134-4E5D-A07D-5E8929BDA407}">
      <dgm:prSet/>
      <dgm:spPr/>
      <dgm:t>
        <a:bodyPr/>
        <a:lstStyle/>
        <a:p>
          <a:endParaRPr lang="zh-TW" altLang="en-US"/>
        </a:p>
      </dgm:t>
    </dgm:pt>
    <dgm:pt modelId="{0068015A-3128-443B-9E8E-3AEAB60024A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6D38A8F-7730-4425-B085-32A30D00C77E}" type="parTrans" cxnId="{DA51F528-45BC-4692-9581-E8D9AF3AAE8D}">
      <dgm:prSet/>
      <dgm:spPr/>
      <dgm:t>
        <a:bodyPr/>
        <a:lstStyle/>
        <a:p>
          <a:endParaRPr lang="zh-TW" altLang="en-US"/>
        </a:p>
      </dgm:t>
    </dgm:pt>
    <dgm:pt modelId="{56F5803C-E46B-42D7-A2A8-F00651438AA9}" type="sibTrans" cxnId="{DA51F528-45BC-4692-9581-E8D9AF3AAE8D}">
      <dgm:prSet/>
      <dgm:spPr/>
      <dgm:t>
        <a:bodyPr/>
        <a:lstStyle/>
        <a:p>
          <a:endParaRPr lang="zh-TW" altLang="en-US"/>
        </a:p>
      </dgm:t>
    </dgm:pt>
    <dgm:pt modelId="{EB22AC30-086F-4367-9FAD-BEB333A5431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6C31AD78-AC9B-46D1-AD0D-45A5C2680378}" type="parTrans" cxnId="{1CD6FE1B-77BA-4346-BE7D-8E04E1EC157E}">
      <dgm:prSet/>
      <dgm:spPr/>
      <dgm:t>
        <a:bodyPr/>
        <a:lstStyle/>
        <a:p>
          <a:endParaRPr lang="zh-TW" altLang="en-US"/>
        </a:p>
      </dgm:t>
    </dgm:pt>
    <dgm:pt modelId="{44C4332C-7C37-401F-9518-D851F511D9DC}" type="sibTrans" cxnId="{1CD6FE1B-77BA-4346-BE7D-8E04E1EC157E}">
      <dgm:prSet/>
      <dgm:spPr/>
      <dgm:t>
        <a:bodyPr/>
        <a:lstStyle/>
        <a:p>
          <a:endParaRPr lang="zh-TW" altLang="en-US"/>
        </a:p>
      </dgm:t>
    </dgm:pt>
    <dgm:pt modelId="{018545F3-D190-4AC0-B975-32548778F9D9}" type="pres">
      <dgm:prSet presAssocID="{5382E229-BD28-40F0-A029-717509C47D04}" presName="rootNode" presStyleCnt="0">
        <dgm:presLayoutVars>
          <dgm:chMax/>
          <dgm:chPref/>
          <dgm:dir/>
          <dgm:animLvl val="lvl"/>
        </dgm:presLayoutVars>
      </dgm:prSet>
      <dgm:spPr/>
    </dgm:pt>
    <dgm:pt modelId="{6A94455E-4A8F-4FB0-A646-69E9F2204A3D}" type="pres">
      <dgm:prSet presAssocID="{7CE25EA7-A9F9-4C7C-BC3B-92A904875F83}" presName="composite" presStyleCnt="0"/>
      <dgm:spPr/>
    </dgm:pt>
    <dgm:pt modelId="{0E9411C6-8872-4DEE-864F-D574EF4FCEF6}" type="pres">
      <dgm:prSet presAssocID="{7CE25EA7-A9F9-4C7C-BC3B-92A904875F8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E760B58-0E43-44AB-8F6A-89468F8CEE4F}" type="pres">
      <dgm:prSet presAssocID="{7CE25EA7-A9F9-4C7C-BC3B-92A904875F8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9FF043-C9F7-44A2-B980-FD4578B7BA00}" type="pres">
      <dgm:prSet presAssocID="{7CE25EA7-A9F9-4C7C-BC3B-92A904875F8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3024028F-822B-4482-A5FF-F519B893829B}" type="pres">
      <dgm:prSet presAssocID="{11EAC0F7-3382-4E95-A25A-7151B5FF4A2B}" presName="sibTrans" presStyleCnt="0"/>
      <dgm:spPr/>
    </dgm:pt>
    <dgm:pt modelId="{DC2653FC-0F02-4586-B06C-649D4C301651}" type="pres">
      <dgm:prSet presAssocID="{0068015A-3128-443B-9E8E-3AEAB60024A0}" presName="composite" presStyleCnt="0"/>
      <dgm:spPr/>
    </dgm:pt>
    <dgm:pt modelId="{3240AF23-7C06-41BF-A65E-8B5CFD359D96}" type="pres">
      <dgm:prSet presAssocID="{0068015A-3128-443B-9E8E-3AEAB60024A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FD37B8D-7AD6-41DB-BC61-645F1DF3A7B5}" type="pres">
      <dgm:prSet presAssocID="{0068015A-3128-443B-9E8E-3AEAB60024A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002C6C-2839-4898-9556-C95AFFB61F59}" type="pres">
      <dgm:prSet presAssocID="{0068015A-3128-443B-9E8E-3AEAB60024A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1403EA1-1A1E-43A7-AC7D-C8E66CC6C3E0}" srcId="{5382E229-BD28-40F0-A029-717509C47D04}" destId="{7CE25EA7-A9F9-4C7C-BC3B-92A904875F83}" srcOrd="0" destOrd="0" parTransId="{1B6B4D43-9887-425C-A4FF-65D6956546CA}" sibTransId="{11EAC0F7-3382-4E95-A25A-7151B5FF4A2B}"/>
    <dgm:cxn modelId="{DA51F528-45BC-4692-9581-E8D9AF3AAE8D}" srcId="{5382E229-BD28-40F0-A029-717509C47D04}" destId="{0068015A-3128-443B-9E8E-3AEAB60024A0}" srcOrd="1" destOrd="0" parTransId="{C6D38A8F-7730-4425-B085-32A30D00C77E}" sibTransId="{56F5803C-E46B-42D7-A2A8-F00651438AA9}"/>
    <dgm:cxn modelId="{BA9B42B4-3E77-454D-B1D5-7CB8F3AF84FD}" type="presOf" srcId="{EB22AC30-086F-4367-9FAD-BEB333A54310}" destId="{5F002C6C-2839-4898-9556-C95AFFB61F59}" srcOrd="0" destOrd="0" presId="urn:microsoft.com/office/officeart/2008/layout/TitledPictureBlocks"/>
    <dgm:cxn modelId="{C639379A-33B1-40DD-ACEB-7C8AC6B7B8E1}" type="presOf" srcId="{0068015A-3128-443B-9E8E-3AEAB60024A0}" destId="{3240AF23-7C06-41BF-A65E-8B5CFD359D96}" srcOrd="0" destOrd="0" presId="urn:microsoft.com/office/officeart/2008/layout/TitledPictureBlocks"/>
    <dgm:cxn modelId="{604ADF72-4C12-4FA5-8F6D-6537441736DD}" type="presOf" srcId="{5382E229-BD28-40F0-A029-717509C47D04}" destId="{018545F3-D190-4AC0-B975-32548778F9D9}" srcOrd="0" destOrd="0" presId="urn:microsoft.com/office/officeart/2008/layout/TitledPictureBlocks"/>
    <dgm:cxn modelId="{D0273170-5134-4E5D-A07D-5E8929BDA407}" srcId="{7CE25EA7-A9F9-4C7C-BC3B-92A904875F83}" destId="{F81C51C3-17F0-4117-8E1D-109EDA12A597}" srcOrd="0" destOrd="0" parTransId="{36A04AC3-17A8-4D05-9ED8-08E83F07BAC1}" sibTransId="{8C364964-0040-46BE-A3F6-6C46E450A312}"/>
    <dgm:cxn modelId="{1CD6FE1B-77BA-4346-BE7D-8E04E1EC157E}" srcId="{0068015A-3128-443B-9E8E-3AEAB60024A0}" destId="{EB22AC30-086F-4367-9FAD-BEB333A54310}" srcOrd="0" destOrd="0" parTransId="{6C31AD78-AC9B-46D1-AD0D-45A5C2680378}" sibTransId="{44C4332C-7C37-401F-9518-D851F511D9DC}"/>
    <dgm:cxn modelId="{196F2284-57F4-4840-9028-9EC06EEB27EC}" type="presOf" srcId="{7CE25EA7-A9F9-4C7C-BC3B-92A904875F83}" destId="{0E9411C6-8872-4DEE-864F-D574EF4FCEF6}" srcOrd="0" destOrd="0" presId="urn:microsoft.com/office/officeart/2008/layout/TitledPictureBlocks"/>
    <dgm:cxn modelId="{5B83EC19-BF7E-401D-982B-E906499F3CD1}" type="presOf" srcId="{F81C51C3-17F0-4117-8E1D-109EDA12A597}" destId="{709FF043-C9F7-44A2-B980-FD4578B7BA00}" srcOrd="0" destOrd="0" presId="urn:microsoft.com/office/officeart/2008/layout/TitledPictureBlocks"/>
    <dgm:cxn modelId="{673A4C9C-B1F5-48FE-9E47-8D065D71E84A}" type="presParOf" srcId="{018545F3-D190-4AC0-B975-32548778F9D9}" destId="{6A94455E-4A8F-4FB0-A646-69E9F2204A3D}" srcOrd="0" destOrd="0" presId="urn:microsoft.com/office/officeart/2008/layout/TitledPictureBlocks"/>
    <dgm:cxn modelId="{789570F9-E787-4C96-8470-8CE4CAE6AD4B}" type="presParOf" srcId="{6A94455E-4A8F-4FB0-A646-69E9F2204A3D}" destId="{0E9411C6-8872-4DEE-864F-D574EF4FCEF6}" srcOrd="0" destOrd="0" presId="urn:microsoft.com/office/officeart/2008/layout/TitledPictureBlocks"/>
    <dgm:cxn modelId="{7660688F-B08F-45CA-920A-E994BFCB6067}" type="presParOf" srcId="{6A94455E-4A8F-4FB0-A646-69E9F2204A3D}" destId="{BE760B58-0E43-44AB-8F6A-89468F8CEE4F}" srcOrd="1" destOrd="0" presId="urn:microsoft.com/office/officeart/2008/layout/TitledPictureBlocks"/>
    <dgm:cxn modelId="{04FD784A-B49B-466A-B4B8-9938DDFF00D1}" type="presParOf" srcId="{6A94455E-4A8F-4FB0-A646-69E9F2204A3D}" destId="{709FF043-C9F7-44A2-B980-FD4578B7BA00}" srcOrd="2" destOrd="0" presId="urn:microsoft.com/office/officeart/2008/layout/TitledPictureBlocks"/>
    <dgm:cxn modelId="{82113E46-DF9E-4E0F-9B9A-F8A4694AD832}" type="presParOf" srcId="{018545F3-D190-4AC0-B975-32548778F9D9}" destId="{3024028F-822B-4482-A5FF-F519B893829B}" srcOrd="1" destOrd="0" presId="urn:microsoft.com/office/officeart/2008/layout/TitledPictureBlocks"/>
    <dgm:cxn modelId="{5028E7A8-1CBE-4DE3-9F1E-10027DDFB800}" type="presParOf" srcId="{018545F3-D190-4AC0-B975-32548778F9D9}" destId="{DC2653FC-0F02-4586-B06C-649D4C301651}" srcOrd="2" destOrd="0" presId="urn:microsoft.com/office/officeart/2008/layout/TitledPictureBlocks"/>
    <dgm:cxn modelId="{10BAE8A0-C6B0-41EF-A2A4-3F8ABCF919E4}" type="presParOf" srcId="{DC2653FC-0F02-4586-B06C-649D4C301651}" destId="{3240AF23-7C06-41BF-A65E-8B5CFD359D96}" srcOrd="0" destOrd="0" presId="urn:microsoft.com/office/officeart/2008/layout/TitledPictureBlocks"/>
    <dgm:cxn modelId="{5518BBBB-0A7F-470E-838E-EFBB3E1109C8}" type="presParOf" srcId="{DC2653FC-0F02-4586-B06C-649D4C301651}" destId="{1FD37B8D-7AD6-41DB-BC61-645F1DF3A7B5}" srcOrd="1" destOrd="0" presId="urn:microsoft.com/office/officeart/2008/layout/TitledPictureBlocks"/>
    <dgm:cxn modelId="{CB127022-6237-494A-9294-6A49DF08039C}" type="presParOf" srcId="{DC2653FC-0F02-4586-B06C-649D4C301651}" destId="{5F002C6C-2839-4898-9556-C95AFFB61F5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A16CC7-98AD-4B25-BCDA-663F4F1AEF6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C8A3252-76F2-40DB-AAFD-A15D253638A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A19B9176-426B-450C-BFBD-58E65675BB0C}" type="parTrans" cxnId="{1359372B-0112-4184-A0E6-2137D302AB0B}">
      <dgm:prSet/>
      <dgm:spPr/>
      <dgm:t>
        <a:bodyPr/>
        <a:lstStyle/>
        <a:p>
          <a:endParaRPr lang="zh-TW" altLang="en-US"/>
        </a:p>
      </dgm:t>
    </dgm:pt>
    <dgm:pt modelId="{6C36E92D-1288-4345-9BC1-41C6A1FA0B8D}" type="sibTrans" cxnId="{1359372B-0112-4184-A0E6-2137D302AB0B}">
      <dgm:prSet/>
      <dgm:spPr/>
      <dgm:t>
        <a:bodyPr/>
        <a:lstStyle/>
        <a:p>
          <a:endParaRPr lang="zh-TW" altLang="en-US"/>
        </a:p>
      </dgm:t>
    </dgm:pt>
    <dgm:pt modelId="{76546752-AD31-4055-A573-5795888BB65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5926C5D-F9FD-4F73-94F3-42069043B930}" type="parTrans" cxnId="{0BBC9701-9DD3-43EC-BBD4-0A1D93821C5A}">
      <dgm:prSet/>
      <dgm:spPr/>
      <dgm:t>
        <a:bodyPr/>
        <a:lstStyle/>
        <a:p>
          <a:endParaRPr lang="zh-TW" altLang="en-US"/>
        </a:p>
      </dgm:t>
    </dgm:pt>
    <dgm:pt modelId="{9703A568-0945-401B-BD72-A3254A0C186B}" type="sibTrans" cxnId="{0BBC9701-9DD3-43EC-BBD4-0A1D93821C5A}">
      <dgm:prSet/>
      <dgm:spPr/>
      <dgm:t>
        <a:bodyPr/>
        <a:lstStyle/>
        <a:p>
          <a:endParaRPr lang="zh-TW" altLang="en-US"/>
        </a:p>
      </dgm:t>
    </dgm:pt>
    <dgm:pt modelId="{ED7A64B9-E8A9-44A5-82A3-3A280517B7E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1916BB4-F12B-4F6A-BC3D-ADACAB98C73F}" type="parTrans" cxnId="{AF333E20-CFB0-4CA7-A685-F0996E0D4DA8}">
      <dgm:prSet/>
      <dgm:spPr/>
      <dgm:t>
        <a:bodyPr/>
        <a:lstStyle/>
        <a:p>
          <a:endParaRPr lang="zh-TW" altLang="en-US"/>
        </a:p>
      </dgm:t>
    </dgm:pt>
    <dgm:pt modelId="{53105A15-B196-4F5E-8876-F241EA3FAA42}" type="sibTrans" cxnId="{AF333E20-CFB0-4CA7-A685-F0996E0D4DA8}">
      <dgm:prSet/>
      <dgm:spPr/>
      <dgm:t>
        <a:bodyPr/>
        <a:lstStyle/>
        <a:p>
          <a:endParaRPr lang="zh-TW" altLang="en-US"/>
        </a:p>
      </dgm:t>
    </dgm:pt>
    <dgm:pt modelId="{EE77F531-39B2-44F2-996D-4D0AF8F1029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BAF4693-63B6-47D4-91DF-8DD3C94FE7B1}" type="parTrans" cxnId="{AC8B78AA-A695-4908-96AB-A73FD80F48BF}">
      <dgm:prSet/>
      <dgm:spPr/>
      <dgm:t>
        <a:bodyPr/>
        <a:lstStyle/>
        <a:p>
          <a:endParaRPr lang="zh-TW" altLang="en-US"/>
        </a:p>
      </dgm:t>
    </dgm:pt>
    <dgm:pt modelId="{42975FD9-7E60-4CCB-9485-27C38EDFDD5A}" type="sibTrans" cxnId="{AC8B78AA-A695-4908-96AB-A73FD80F48BF}">
      <dgm:prSet/>
      <dgm:spPr/>
      <dgm:t>
        <a:bodyPr/>
        <a:lstStyle/>
        <a:p>
          <a:endParaRPr lang="zh-TW" altLang="en-US"/>
        </a:p>
      </dgm:t>
    </dgm:pt>
    <dgm:pt modelId="{D8128AC6-8007-46E4-88DE-787C1423D2A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71DE698-A5B3-484C-95B3-3D0DCC8AE5C8}" type="parTrans" cxnId="{02F31550-9E55-42D1-B294-DE328913BEB9}">
      <dgm:prSet/>
      <dgm:spPr/>
      <dgm:t>
        <a:bodyPr/>
        <a:lstStyle/>
        <a:p>
          <a:endParaRPr lang="zh-TW" altLang="en-US"/>
        </a:p>
      </dgm:t>
    </dgm:pt>
    <dgm:pt modelId="{69C96397-985C-469E-8EF2-AA9889F8EE6A}" type="sibTrans" cxnId="{02F31550-9E55-42D1-B294-DE328913BEB9}">
      <dgm:prSet/>
      <dgm:spPr/>
      <dgm:t>
        <a:bodyPr/>
        <a:lstStyle/>
        <a:p>
          <a:endParaRPr lang="zh-TW" altLang="en-US"/>
        </a:p>
      </dgm:t>
    </dgm:pt>
    <dgm:pt modelId="{EE994027-6CE9-45CE-8486-C05C35D659F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1375170-896B-4A53-B1C7-A0B998C3F730}" type="parTrans" cxnId="{C60FFD36-4887-43CA-994D-8C977122664E}">
      <dgm:prSet/>
      <dgm:spPr/>
      <dgm:t>
        <a:bodyPr/>
        <a:lstStyle/>
        <a:p>
          <a:endParaRPr lang="zh-TW" altLang="en-US"/>
        </a:p>
      </dgm:t>
    </dgm:pt>
    <dgm:pt modelId="{9CF74B1F-C345-4FFA-AF34-DCBF67E2630E}" type="sibTrans" cxnId="{C60FFD36-4887-43CA-994D-8C977122664E}">
      <dgm:prSet/>
      <dgm:spPr/>
      <dgm:t>
        <a:bodyPr/>
        <a:lstStyle/>
        <a:p>
          <a:endParaRPr lang="zh-TW" altLang="en-US"/>
        </a:p>
      </dgm:t>
    </dgm:pt>
    <dgm:pt modelId="{C61470D2-0338-40D5-A2DF-97002E804495}" type="pres">
      <dgm:prSet presAssocID="{92A16CC7-98AD-4B25-BCDA-663F4F1AEF6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61C7423-B3EB-46FA-BA93-A818E0D8CEB0}" type="pres">
      <dgm:prSet presAssocID="{92A16CC7-98AD-4B25-BCDA-663F4F1AEF62}" presName="cycle" presStyleCnt="0"/>
      <dgm:spPr/>
    </dgm:pt>
    <dgm:pt modelId="{60B78B77-5211-4280-9FCF-19238EAC2267}" type="pres">
      <dgm:prSet presAssocID="{92A16CC7-98AD-4B25-BCDA-663F4F1AEF62}" presName="centerShape" presStyleCnt="0"/>
      <dgm:spPr/>
    </dgm:pt>
    <dgm:pt modelId="{2910F53C-E050-4C25-8D96-79D19C3841A7}" type="pres">
      <dgm:prSet presAssocID="{92A16CC7-98AD-4B25-BCDA-663F4F1AEF62}" presName="connSite" presStyleLbl="node1" presStyleIdx="0" presStyleCnt="3"/>
      <dgm:spPr/>
    </dgm:pt>
    <dgm:pt modelId="{4E544208-128B-44D9-9A1C-B61F0E6D431E}" type="pres">
      <dgm:prSet presAssocID="{92A16CC7-98AD-4B25-BCDA-663F4F1AEF62}" presName="visible" presStyleLbl="node1" presStyleIdx="0" presStyleCnt="3" custLinFactNeighborX="2572" custLinFactNeighborY="76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E1FF6A5-5D2F-4895-B112-ADA698D621A7}" type="pres">
      <dgm:prSet presAssocID="{A19B9176-426B-450C-BFBD-58E65675BB0C}" presName="Name25" presStyleLbl="parChTrans1D1" presStyleIdx="0" presStyleCnt="2"/>
      <dgm:spPr/>
    </dgm:pt>
    <dgm:pt modelId="{3A71B9FA-4C87-4F4C-824F-BBEC0C611DEA}" type="pres">
      <dgm:prSet presAssocID="{7C8A3252-76F2-40DB-AAFD-A15D253638AA}" presName="node" presStyleCnt="0"/>
      <dgm:spPr/>
    </dgm:pt>
    <dgm:pt modelId="{3ACF2B04-5B38-425A-A383-FC0A0B2815AB}" type="pres">
      <dgm:prSet presAssocID="{7C8A3252-76F2-40DB-AAFD-A15D253638A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79EAF78-6F83-439C-8978-DA780E2B7653}" type="pres">
      <dgm:prSet presAssocID="{7C8A3252-76F2-40DB-AAFD-A15D253638AA}" presName="childNode" presStyleLbl="revTx" presStyleIdx="0" presStyleCnt="2">
        <dgm:presLayoutVars>
          <dgm:bulletEnabled val="1"/>
        </dgm:presLayoutVars>
      </dgm:prSet>
      <dgm:spPr/>
    </dgm:pt>
    <dgm:pt modelId="{D69AE7E0-639D-4A3F-A667-4EE890E56B1E}" type="pres">
      <dgm:prSet presAssocID="{3BAF4693-63B6-47D4-91DF-8DD3C94FE7B1}" presName="Name25" presStyleLbl="parChTrans1D1" presStyleIdx="1" presStyleCnt="2"/>
      <dgm:spPr/>
    </dgm:pt>
    <dgm:pt modelId="{5DE704CC-48FD-410B-BCF2-7CF9DF8B95BB}" type="pres">
      <dgm:prSet presAssocID="{EE77F531-39B2-44F2-996D-4D0AF8F1029F}" presName="node" presStyleCnt="0"/>
      <dgm:spPr/>
    </dgm:pt>
    <dgm:pt modelId="{19662589-2633-4F20-AA22-B72EB61B7786}" type="pres">
      <dgm:prSet presAssocID="{EE77F531-39B2-44F2-996D-4D0AF8F1029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9663A443-8320-4388-909A-FBDA5A97F70C}" type="pres">
      <dgm:prSet presAssocID="{EE77F531-39B2-44F2-996D-4D0AF8F1029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C60FFD36-4887-43CA-994D-8C977122664E}" srcId="{EE77F531-39B2-44F2-996D-4D0AF8F1029F}" destId="{EE994027-6CE9-45CE-8486-C05C35D659FB}" srcOrd="1" destOrd="0" parTransId="{71375170-896B-4A53-B1C7-A0B998C3F730}" sibTransId="{9CF74B1F-C345-4FFA-AF34-DCBF67E2630E}"/>
    <dgm:cxn modelId="{02F31550-9E55-42D1-B294-DE328913BEB9}" srcId="{EE77F531-39B2-44F2-996D-4D0AF8F1029F}" destId="{D8128AC6-8007-46E4-88DE-787C1423D2A1}" srcOrd="0" destOrd="0" parTransId="{071DE698-A5B3-484C-95B3-3D0DCC8AE5C8}" sibTransId="{69C96397-985C-469E-8EF2-AA9889F8EE6A}"/>
    <dgm:cxn modelId="{B5FB6298-EE70-4E73-B6B9-0A78408DB5D4}" type="presOf" srcId="{EE994027-6CE9-45CE-8486-C05C35D659FB}" destId="{9663A443-8320-4388-909A-FBDA5A97F70C}" srcOrd="0" destOrd="1" presId="urn:microsoft.com/office/officeart/2005/8/layout/radial2"/>
    <dgm:cxn modelId="{AC8B78AA-A695-4908-96AB-A73FD80F48BF}" srcId="{92A16CC7-98AD-4B25-BCDA-663F4F1AEF62}" destId="{EE77F531-39B2-44F2-996D-4D0AF8F1029F}" srcOrd="1" destOrd="0" parTransId="{3BAF4693-63B6-47D4-91DF-8DD3C94FE7B1}" sibTransId="{42975FD9-7E60-4CCB-9485-27C38EDFDD5A}"/>
    <dgm:cxn modelId="{1359372B-0112-4184-A0E6-2137D302AB0B}" srcId="{92A16CC7-98AD-4B25-BCDA-663F4F1AEF62}" destId="{7C8A3252-76F2-40DB-AAFD-A15D253638AA}" srcOrd="0" destOrd="0" parTransId="{A19B9176-426B-450C-BFBD-58E65675BB0C}" sibTransId="{6C36E92D-1288-4345-9BC1-41C6A1FA0B8D}"/>
    <dgm:cxn modelId="{0BBC9701-9DD3-43EC-BBD4-0A1D93821C5A}" srcId="{7C8A3252-76F2-40DB-AAFD-A15D253638AA}" destId="{76546752-AD31-4055-A573-5795888BB65B}" srcOrd="0" destOrd="0" parTransId="{B5926C5D-F9FD-4F73-94F3-42069043B930}" sibTransId="{9703A568-0945-401B-BD72-A3254A0C186B}"/>
    <dgm:cxn modelId="{AF333E20-CFB0-4CA7-A685-F0996E0D4DA8}" srcId="{7C8A3252-76F2-40DB-AAFD-A15D253638AA}" destId="{ED7A64B9-E8A9-44A5-82A3-3A280517B7ED}" srcOrd="1" destOrd="0" parTransId="{B1916BB4-F12B-4F6A-BC3D-ADACAB98C73F}" sibTransId="{53105A15-B196-4F5E-8876-F241EA3FAA42}"/>
    <dgm:cxn modelId="{3A2A6FF7-F602-44EB-9781-D927EF65A183}" type="presOf" srcId="{A19B9176-426B-450C-BFBD-58E65675BB0C}" destId="{CE1FF6A5-5D2F-4895-B112-ADA698D621A7}" srcOrd="0" destOrd="0" presId="urn:microsoft.com/office/officeart/2005/8/layout/radial2"/>
    <dgm:cxn modelId="{559D87A7-25F4-4130-9A13-F72455BE78D0}" type="presOf" srcId="{92A16CC7-98AD-4B25-BCDA-663F4F1AEF62}" destId="{C61470D2-0338-40D5-A2DF-97002E804495}" srcOrd="0" destOrd="0" presId="urn:microsoft.com/office/officeart/2005/8/layout/radial2"/>
    <dgm:cxn modelId="{6FC7A17D-C2AF-4681-96A4-3178D2137FB7}" type="presOf" srcId="{7C8A3252-76F2-40DB-AAFD-A15D253638AA}" destId="{3ACF2B04-5B38-425A-A383-FC0A0B2815AB}" srcOrd="0" destOrd="0" presId="urn:microsoft.com/office/officeart/2005/8/layout/radial2"/>
    <dgm:cxn modelId="{B1A6B6C4-966B-497F-BA6F-4FCA816D40E1}" type="presOf" srcId="{76546752-AD31-4055-A573-5795888BB65B}" destId="{F79EAF78-6F83-439C-8978-DA780E2B7653}" srcOrd="0" destOrd="0" presId="urn:microsoft.com/office/officeart/2005/8/layout/radial2"/>
    <dgm:cxn modelId="{E5767EA4-E045-41CF-96DF-572F192538F2}" type="presOf" srcId="{3BAF4693-63B6-47D4-91DF-8DD3C94FE7B1}" destId="{D69AE7E0-639D-4A3F-A667-4EE890E56B1E}" srcOrd="0" destOrd="0" presId="urn:microsoft.com/office/officeart/2005/8/layout/radial2"/>
    <dgm:cxn modelId="{3E148FD8-F8D5-4D80-A92C-916A5669071A}" type="presOf" srcId="{ED7A64B9-E8A9-44A5-82A3-3A280517B7ED}" destId="{F79EAF78-6F83-439C-8978-DA780E2B7653}" srcOrd="0" destOrd="1" presId="urn:microsoft.com/office/officeart/2005/8/layout/radial2"/>
    <dgm:cxn modelId="{D7696F52-DB95-4A16-B9ED-A0795CF801EE}" type="presOf" srcId="{EE77F531-39B2-44F2-996D-4D0AF8F1029F}" destId="{19662589-2633-4F20-AA22-B72EB61B7786}" srcOrd="0" destOrd="0" presId="urn:microsoft.com/office/officeart/2005/8/layout/radial2"/>
    <dgm:cxn modelId="{9B50CF7C-8A60-4765-B72B-60F2E6B9A6A7}" type="presOf" srcId="{D8128AC6-8007-46E4-88DE-787C1423D2A1}" destId="{9663A443-8320-4388-909A-FBDA5A97F70C}" srcOrd="0" destOrd="0" presId="urn:microsoft.com/office/officeart/2005/8/layout/radial2"/>
    <dgm:cxn modelId="{9BFF8EB8-3279-45E3-9F7F-A89ECEE405A6}" type="presParOf" srcId="{C61470D2-0338-40D5-A2DF-97002E804495}" destId="{761C7423-B3EB-46FA-BA93-A818E0D8CEB0}" srcOrd="0" destOrd="0" presId="urn:microsoft.com/office/officeart/2005/8/layout/radial2"/>
    <dgm:cxn modelId="{72DA4CB2-BA9E-41C4-B43E-A2A9B1D52475}" type="presParOf" srcId="{761C7423-B3EB-46FA-BA93-A818E0D8CEB0}" destId="{60B78B77-5211-4280-9FCF-19238EAC2267}" srcOrd="0" destOrd="0" presId="urn:microsoft.com/office/officeart/2005/8/layout/radial2"/>
    <dgm:cxn modelId="{63F1AE72-1DED-4937-9F91-9AF93923ECA4}" type="presParOf" srcId="{60B78B77-5211-4280-9FCF-19238EAC2267}" destId="{2910F53C-E050-4C25-8D96-79D19C3841A7}" srcOrd="0" destOrd="0" presId="urn:microsoft.com/office/officeart/2005/8/layout/radial2"/>
    <dgm:cxn modelId="{7B05A165-0998-40F3-B4EF-880BF71D2CF7}" type="presParOf" srcId="{60B78B77-5211-4280-9FCF-19238EAC2267}" destId="{4E544208-128B-44D9-9A1C-B61F0E6D431E}" srcOrd="1" destOrd="0" presId="urn:microsoft.com/office/officeart/2005/8/layout/radial2"/>
    <dgm:cxn modelId="{A77C9318-0059-436F-8511-99E7DFF5E76B}" type="presParOf" srcId="{761C7423-B3EB-46FA-BA93-A818E0D8CEB0}" destId="{CE1FF6A5-5D2F-4895-B112-ADA698D621A7}" srcOrd="1" destOrd="0" presId="urn:microsoft.com/office/officeart/2005/8/layout/radial2"/>
    <dgm:cxn modelId="{823E06F2-90CB-4055-8AF4-37D17927688B}" type="presParOf" srcId="{761C7423-B3EB-46FA-BA93-A818E0D8CEB0}" destId="{3A71B9FA-4C87-4F4C-824F-BBEC0C611DEA}" srcOrd="2" destOrd="0" presId="urn:microsoft.com/office/officeart/2005/8/layout/radial2"/>
    <dgm:cxn modelId="{EEC3EC2B-1F81-4992-92F7-F954D87753BA}" type="presParOf" srcId="{3A71B9FA-4C87-4F4C-824F-BBEC0C611DEA}" destId="{3ACF2B04-5B38-425A-A383-FC0A0B2815AB}" srcOrd="0" destOrd="0" presId="urn:microsoft.com/office/officeart/2005/8/layout/radial2"/>
    <dgm:cxn modelId="{EDCEFEF2-3173-44AF-B152-7184098FB8CF}" type="presParOf" srcId="{3A71B9FA-4C87-4F4C-824F-BBEC0C611DEA}" destId="{F79EAF78-6F83-439C-8978-DA780E2B7653}" srcOrd="1" destOrd="0" presId="urn:microsoft.com/office/officeart/2005/8/layout/radial2"/>
    <dgm:cxn modelId="{99364C57-7329-4E93-AD45-436F49860DFB}" type="presParOf" srcId="{761C7423-B3EB-46FA-BA93-A818E0D8CEB0}" destId="{D69AE7E0-639D-4A3F-A667-4EE890E56B1E}" srcOrd="3" destOrd="0" presId="urn:microsoft.com/office/officeart/2005/8/layout/radial2"/>
    <dgm:cxn modelId="{882C7E20-12A7-458F-89C3-FC24DFAA58F6}" type="presParOf" srcId="{761C7423-B3EB-46FA-BA93-A818E0D8CEB0}" destId="{5DE704CC-48FD-410B-BCF2-7CF9DF8B95BB}" srcOrd="4" destOrd="0" presId="urn:microsoft.com/office/officeart/2005/8/layout/radial2"/>
    <dgm:cxn modelId="{72618962-80A4-4286-891D-29F3475D3693}" type="presParOf" srcId="{5DE704CC-48FD-410B-BCF2-7CF9DF8B95BB}" destId="{19662589-2633-4F20-AA22-B72EB61B7786}" srcOrd="0" destOrd="0" presId="urn:microsoft.com/office/officeart/2005/8/layout/radial2"/>
    <dgm:cxn modelId="{4CBF9841-2880-43F8-AAEE-80F4FB76FFF9}" type="presParOf" srcId="{5DE704CC-48FD-410B-BCF2-7CF9DF8B95BB}" destId="{9663A443-8320-4388-909A-FBDA5A97F70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FCE85-F76B-493A-91BC-C19D23E3E00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210D1543-096B-4221-A137-1D303A3B0C3A}">
      <dsp:nvSpPr>
        <dsp:cNvPr id="0" name=""/>
        <dsp:cNvSpPr/>
      </dsp:nvSpPr>
      <dsp:spPr>
        <a:xfrm>
          <a:off x="298371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376F408-8FFC-4818-BF54-DF36ECBCF3B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B5814CBC-68CA-4E35-A929-D7CE45EA7E02}">
      <dsp:nvSpPr>
        <dsp:cNvPr id="0" name=""/>
        <dsp:cNvSpPr/>
      </dsp:nvSpPr>
      <dsp:spPr>
        <a:xfrm>
          <a:off x="2416345" y="323343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AE1F2B1-9BEE-4115-9BD8-5AF94EE8E3A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1B36199-79E0-43D0-9B9D-238899C9F8A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580584-0684-411E-8DAC-D7EE3B6F33D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D79BF36-7140-4A96-A700-2C355D1EC3C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D1A677F-5AFE-467D-B92A-36A3374B115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760B58-0E43-44AB-8F6A-89468F8CEE4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9FF043-C9F7-44A2-B980-FD4578B7BA0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E9411C6-8872-4DEE-864F-D574EF4FCEF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FD37B8D-7AD6-41DB-BC61-645F1DF3A7B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F002C6C-2839-4898-9556-C95AFFB61F5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240AF23-7C06-41BF-A65E-8B5CFD359D9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AE7E0-639D-4A3F-A667-4EE890E56B1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FF6A5-5D2F-4895-B112-ADA698D621A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44208-128B-44D9-9A1C-B61F0E6D431E}">
      <dsp:nvSpPr>
        <dsp:cNvPr id="0" name=""/>
        <dsp:cNvSpPr/>
      </dsp:nvSpPr>
      <dsp:spPr>
        <a:xfrm>
          <a:off x="432054" y="864082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CF2B04-5B38-425A-A383-FC0A0B2815A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F79EAF78-6F83-439C-8978-DA780E2B7653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19662589-2633-4F20-AA22-B72EB61B7786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9663A443-8320-4388-909A-FBDA5A97F70C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7030A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688">
              <a:srgbClr val="66FFFF"/>
            </a:gs>
            <a:gs pos="79000">
              <a:schemeClr val="accent4">
                <a:lumMod val="60000"/>
                <a:lumOff val="40000"/>
              </a:schemeClr>
            </a:gs>
            <a:gs pos="54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636912"/>
            <a:ext cx="5400600" cy="397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358" y="-99392"/>
            <a:ext cx="8392113" cy="1512168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2267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9304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340195"/>
              </p:ext>
            </p:extLst>
          </p:nvPr>
        </p:nvGraphicFramePr>
        <p:xfrm>
          <a:off x="25152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Times New Roman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2022-11-28T06:10:45Z</dcterms:modified>
</cp:coreProperties>
</file>