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6AFA"/>
    <a:srgbClr val="CDABFF"/>
    <a:srgbClr val="DEC6FE"/>
    <a:srgbClr val="ABB3FF"/>
    <a:srgbClr val="A7B4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8B6EDB-199D-4ACA-B34C-15DB8BC81115}" type="doc">
      <dgm:prSet loTypeId="urn:microsoft.com/office/officeart/2005/8/layout/hList7" loCatId="list" qsTypeId="urn:microsoft.com/office/officeart/2005/8/quickstyle/3d2" qsCatId="3D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28D6B2AD-5144-4C03-AA92-BABB5A4FAD72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97F50024-F475-4111-86D2-A65B217B674C}" type="parTrans" cxnId="{DF745FDA-FDA8-4257-B213-164F0CAB0507}">
      <dgm:prSet/>
      <dgm:spPr/>
      <dgm:t>
        <a:bodyPr/>
        <a:lstStyle/>
        <a:p>
          <a:endParaRPr lang="zh-TW" altLang="en-US"/>
        </a:p>
      </dgm:t>
    </dgm:pt>
    <dgm:pt modelId="{5F14F8E2-E6C6-4C15-94A5-436E82FF11C8}" type="sibTrans" cxnId="{DF745FDA-FDA8-4257-B213-164F0CAB0507}">
      <dgm:prSet/>
      <dgm:spPr/>
      <dgm:t>
        <a:bodyPr/>
        <a:lstStyle/>
        <a:p>
          <a:endParaRPr lang="zh-TW" altLang="en-US"/>
        </a:p>
      </dgm:t>
    </dgm:pt>
    <dgm:pt modelId="{34E0ACF7-BDF2-434F-801F-5140A3D3503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C2FF19B-6359-46F3-B8D7-7A5F71DA6C5F}" type="parTrans" cxnId="{18B420BA-F2C6-4057-878D-BA334B3E04E1}">
      <dgm:prSet/>
      <dgm:spPr/>
      <dgm:t>
        <a:bodyPr/>
        <a:lstStyle/>
        <a:p>
          <a:endParaRPr lang="zh-TW" altLang="en-US"/>
        </a:p>
      </dgm:t>
    </dgm:pt>
    <dgm:pt modelId="{D13B29E7-FA76-49B5-B5BA-B87677598949}" type="sibTrans" cxnId="{18B420BA-F2C6-4057-878D-BA334B3E04E1}">
      <dgm:prSet/>
      <dgm:spPr/>
      <dgm:t>
        <a:bodyPr/>
        <a:lstStyle/>
        <a:p>
          <a:endParaRPr lang="zh-TW" altLang="en-US"/>
        </a:p>
      </dgm:t>
    </dgm:pt>
    <dgm:pt modelId="{0908BBF1-7594-48D0-A57A-F33996A43BBD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D783B0E4-4B17-480B-98DA-4D2DE37165F1}" type="parTrans" cxnId="{18390F1D-AFEE-49C4-B974-A8D566B8021A}">
      <dgm:prSet/>
      <dgm:spPr/>
      <dgm:t>
        <a:bodyPr/>
        <a:lstStyle/>
        <a:p>
          <a:endParaRPr lang="zh-TW" altLang="en-US"/>
        </a:p>
      </dgm:t>
    </dgm:pt>
    <dgm:pt modelId="{CECE19A6-64D2-460C-8F05-4E4ACB235075}" type="sibTrans" cxnId="{18390F1D-AFEE-49C4-B974-A8D566B8021A}">
      <dgm:prSet/>
      <dgm:spPr/>
      <dgm:t>
        <a:bodyPr/>
        <a:lstStyle/>
        <a:p>
          <a:endParaRPr lang="zh-TW" altLang="en-US"/>
        </a:p>
      </dgm:t>
    </dgm:pt>
    <dgm:pt modelId="{3362C891-D101-4B89-A3E2-FAA922CD5A7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E0410BF-B977-493D-B32D-1362C2789B9D}" type="parTrans" cxnId="{1A5A2E4E-D94C-4EB9-8696-A2457688D3E7}">
      <dgm:prSet/>
      <dgm:spPr/>
      <dgm:t>
        <a:bodyPr/>
        <a:lstStyle/>
        <a:p>
          <a:endParaRPr lang="zh-TW" altLang="en-US"/>
        </a:p>
      </dgm:t>
    </dgm:pt>
    <dgm:pt modelId="{B6338436-FCD0-427B-BD9E-09731890BCC5}" type="sibTrans" cxnId="{1A5A2E4E-D94C-4EB9-8696-A2457688D3E7}">
      <dgm:prSet/>
      <dgm:spPr/>
      <dgm:t>
        <a:bodyPr/>
        <a:lstStyle/>
        <a:p>
          <a:endParaRPr lang="zh-TW" altLang="en-US"/>
        </a:p>
      </dgm:t>
    </dgm:pt>
    <dgm:pt modelId="{4C440915-8E0D-4F54-AAF0-46F964432E52}" type="pres">
      <dgm:prSet presAssocID="{CF8B6EDB-199D-4ACA-B34C-15DB8BC8111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95FE331-8F32-4DD6-B709-AF2FA6F7C8FA}" type="pres">
      <dgm:prSet presAssocID="{CF8B6EDB-199D-4ACA-B34C-15DB8BC81115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EE399BAA-61C8-47F4-8D24-4E6F273E31E2}" type="pres">
      <dgm:prSet presAssocID="{CF8B6EDB-199D-4ACA-B34C-15DB8BC81115}" presName="linComp" presStyleCnt="0"/>
      <dgm:spPr/>
      <dgm:t>
        <a:bodyPr/>
        <a:lstStyle/>
        <a:p>
          <a:endParaRPr lang="zh-TW" altLang="en-US"/>
        </a:p>
      </dgm:t>
    </dgm:pt>
    <dgm:pt modelId="{E86D4B9F-B1FB-4C97-8F20-880D419BE7FF}" type="pres">
      <dgm:prSet presAssocID="{28D6B2AD-5144-4C03-AA92-BABB5A4FAD72}" presName="compNode" presStyleCnt="0"/>
      <dgm:spPr/>
      <dgm:t>
        <a:bodyPr/>
        <a:lstStyle/>
        <a:p>
          <a:endParaRPr lang="zh-TW" altLang="en-US"/>
        </a:p>
      </dgm:t>
    </dgm:pt>
    <dgm:pt modelId="{B864773C-97D8-486E-A776-C69C9F8EDEFC}" type="pres">
      <dgm:prSet presAssocID="{28D6B2AD-5144-4C03-AA92-BABB5A4FAD7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D657DB0-CAE5-4C77-B171-A6CC333AEF32}" type="pres">
      <dgm:prSet presAssocID="{28D6B2AD-5144-4C03-AA92-BABB5A4FAD7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11133B-49F2-4D7C-99C4-6C136BEAA831}" type="pres">
      <dgm:prSet presAssocID="{28D6B2AD-5144-4C03-AA92-BABB5A4FAD72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0966F10B-CB88-47DF-BC28-21F2902D74D3}" type="pres">
      <dgm:prSet presAssocID="{28D6B2AD-5144-4C03-AA92-BABB5A4FAD72}" presName="imagNode" presStyleLbl="fgImgPlace1" presStyleIdx="0" presStyleCnt="4" custLinFactNeighborX="-1829" custLinFactNeighborY="-17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4BE80FB-1611-4BC2-B3A2-6F59CD156D13}" type="pres">
      <dgm:prSet presAssocID="{5F14F8E2-E6C6-4C15-94A5-436E82FF11C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3B296A6-4C8B-4646-AF8C-338D9B92E88F}" type="pres">
      <dgm:prSet presAssocID="{34E0ACF7-BDF2-434F-801F-5140A3D3503D}" presName="compNode" presStyleCnt="0"/>
      <dgm:spPr/>
      <dgm:t>
        <a:bodyPr/>
        <a:lstStyle/>
        <a:p>
          <a:endParaRPr lang="zh-TW" altLang="en-US"/>
        </a:p>
      </dgm:t>
    </dgm:pt>
    <dgm:pt modelId="{93A1D2E7-0319-43B4-B659-FF4A3BF2AC6D}" type="pres">
      <dgm:prSet presAssocID="{34E0ACF7-BDF2-434F-801F-5140A3D3503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1C20A66-D0E4-4488-9B14-E373EB89BACD}" type="pres">
      <dgm:prSet presAssocID="{34E0ACF7-BDF2-434F-801F-5140A3D3503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392FAF-53B3-41F1-A489-A61758F2A004}" type="pres">
      <dgm:prSet presAssocID="{34E0ACF7-BDF2-434F-801F-5140A3D3503D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54CD2A08-9EDC-491E-8F0E-3E7E6C90B8F2}" type="pres">
      <dgm:prSet presAssocID="{34E0ACF7-BDF2-434F-801F-5140A3D3503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EA4A2A7-8C63-4B87-82A3-AD3DFA2B4D74}" type="pres">
      <dgm:prSet presAssocID="{D13B29E7-FA76-49B5-B5BA-B8767759894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09781E9-2096-4362-AA4F-902E727D46B7}" type="pres">
      <dgm:prSet presAssocID="{0908BBF1-7594-48D0-A57A-F33996A43BBD}" presName="compNode" presStyleCnt="0"/>
      <dgm:spPr/>
      <dgm:t>
        <a:bodyPr/>
        <a:lstStyle/>
        <a:p>
          <a:endParaRPr lang="zh-TW" altLang="en-US"/>
        </a:p>
      </dgm:t>
    </dgm:pt>
    <dgm:pt modelId="{66644297-2640-49EB-939E-49C8106844E6}" type="pres">
      <dgm:prSet presAssocID="{0908BBF1-7594-48D0-A57A-F33996A43BB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F98229F-12F4-4CF3-977B-0ED1C8333CD3}" type="pres">
      <dgm:prSet presAssocID="{0908BBF1-7594-48D0-A57A-F33996A43BB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535C70-0B98-4A7B-A75C-99526F8FF490}" type="pres">
      <dgm:prSet presAssocID="{0908BBF1-7594-48D0-A57A-F33996A43BBD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1798F8EF-BE8B-4141-BE93-50F2236D316E}" type="pres">
      <dgm:prSet presAssocID="{0908BBF1-7594-48D0-A57A-F33996A43BB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8206DA4-4A95-43C4-812E-FD28B4F06A2D}" type="pres">
      <dgm:prSet presAssocID="{CECE19A6-64D2-460C-8F05-4E4ACB23507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055D563-6A2D-4DFF-868A-AB3609C35443}" type="pres">
      <dgm:prSet presAssocID="{3362C891-D101-4B89-A3E2-FAA922CD5A74}" presName="compNode" presStyleCnt="0"/>
      <dgm:spPr/>
      <dgm:t>
        <a:bodyPr/>
        <a:lstStyle/>
        <a:p>
          <a:endParaRPr lang="zh-TW" altLang="en-US"/>
        </a:p>
      </dgm:t>
    </dgm:pt>
    <dgm:pt modelId="{7BC0FBC0-CEA2-4260-9EDF-D916B652B8E5}" type="pres">
      <dgm:prSet presAssocID="{3362C891-D101-4B89-A3E2-FAA922CD5A7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178AA52-694C-4F47-987D-7C814FC5A7FD}" type="pres">
      <dgm:prSet presAssocID="{3362C891-D101-4B89-A3E2-FAA922CD5A7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1A0EC1-FF0D-4C9F-BF8D-0783DF35B7C2}" type="pres">
      <dgm:prSet presAssocID="{3362C891-D101-4B89-A3E2-FAA922CD5A74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914CD891-08B2-42E6-B1C6-761735955645}" type="pres">
      <dgm:prSet presAssocID="{3362C891-D101-4B89-A3E2-FAA922CD5A7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8390F1D-AFEE-49C4-B974-A8D566B8021A}" srcId="{CF8B6EDB-199D-4ACA-B34C-15DB8BC81115}" destId="{0908BBF1-7594-48D0-A57A-F33996A43BBD}" srcOrd="2" destOrd="0" parTransId="{D783B0E4-4B17-480B-98DA-4D2DE37165F1}" sibTransId="{CECE19A6-64D2-460C-8F05-4E4ACB235075}"/>
    <dgm:cxn modelId="{0C7D2ECB-562F-4381-AC8D-C0CEE3D6BD1B}" type="presOf" srcId="{CF8B6EDB-199D-4ACA-B34C-15DB8BC81115}" destId="{4C440915-8E0D-4F54-AAF0-46F964432E52}" srcOrd="0" destOrd="0" presId="urn:microsoft.com/office/officeart/2005/8/layout/hList7"/>
    <dgm:cxn modelId="{18B420BA-F2C6-4057-878D-BA334B3E04E1}" srcId="{CF8B6EDB-199D-4ACA-B34C-15DB8BC81115}" destId="{34E0ACF7-BDF2-434F-801F-5140A3D3503D}" srcOrd="1" destOrd="0" parTransId="{3C2FF19B-6359-46F3-B8D7-7A5F71DA6C5F}" sibTransId="{D13B29E7-FA76-49B5-B5BA-B87677598949}"/>
    <dgm:cxn modelId="{BC2F5557-1619-413D-9E94-55A2795313B5}" type="presOf" srcId="{D13B29E7-FA76-49B5-B5BA-B87677598949}" destId="{3EA4A2A7-8C63-4B87-82A3-AD3DFA2B4D74}" srcOrd="0" destOrd="0" presId="urn:microsoft.com/office/officeart/2005/8/layout/hList7"/>
    <dgm:cxn modelId="{D1C333F0-D32F-4377-BEDD-F81FC725F9B5}" type="presOf" srcId="{0908BBF1-7594-48D0-A57A-F33996A43BBD}" destId="{3F98229F-12F4-4CF3-977B-0ED1C8333CD3}" srcOrd="1" destOrd="0" presId="urn:microsoft.com/office/officeart/2005/8/layout/hList7"/>
    <dgm:cxn modelId="{17E814EB-12B6-4F84-8501-D8484ED79CC9}" type="presOf" srcId="{34E0ACF7-BDF2-434F-801F-5140A3D3503D}" destId="{91C20A66-D0E4-4488-9B14-E373EB89BACD}" srcOrd="1" destOrd="0" presId="urn:microsoft.com/office/officeart/2005/8/layout/hList7"/>
    <dgm:cxn modelId="{D707F163-940D-4B35-B709-B636B627257C}" type="presOf" srcId="{28D6B2AD-5144-4C03-AA92-BABB5A4FAD72}" destId="{3D657DB0-CAE5-4C77-B171-A6CC333AEF32}" srcOrd="1" destOrd="0" presId="urn:microsoft.com/office/officeart/2005/8/layout/hList7"/>
    <dgm:cxn modelId="{7EBA58DD-058E-4C02-8B7F-7F4652BCA439}" type="presOf" srcId="{3362C891-D101-4B89-A3E2-FAA922CD5A74}" destId="{7BC0FBC0-CEA2-4260-9EDF-D916B652B8E5}" srcOrd="0" destOrd="0" presId="urn:microsoft.com/office/officeart/2005/8/layout/hList7"/>
    <dgm:cxn modelId="{88C736DB-C623-476F-9822-16A2E060E789}" type="presOf" srcId="{5F14F8E2-E6C6-4C15-94A5-436E82FF11C8}" destId="{E4BE80FB-1611-4BC2-B3A2-6F59CD156D13}" srcOrd="0" destOrd="0" presId="urn:microsoft.com/office/officeart/2005/8/layout/hList7"/>
    <dgm:cxn modelId="{BC66308D-0BBB-4BFF-B39F-DDD00986DFE5}" type="presOf" srcId="{0908BBF1-7594-48D0-A57A-F33996A43BBD}" destId="{66644297-2640-49EB-939E-49C8106844E6}" srcOrd="0" destOrd="0" presId="urn:microsoft.com/office/officeart/2005/8/layout/hList7"/>
    <dgm:cxn modelId="{1A5A2E4E-D94C-4EB9-8696-A2457688D3E7}" srcId="{CF8B6EDB-199D-4ACA-B34C-15DB8BC81115}" destId="{3362C891-D101-4B89-A3E2-FAA922CD5A74}" srcOrd="3" destOrd="0" parTransId="{CE0410BF-B977-493D-B32D-1362C2789B9D}" sibTransId="{B6338436-FCD0-427B-BD9E-09731890BCC5}"/>
    <dgm:cxn modelId="{B24B06ED-2443-4654-8BAE-C8BEC051B161}" type="presOf" srcId="{3362C891-D101-4B89-A3E2-FAA922CD5A74}" destId="{0178AA52-694C-4F47-987D-7C814FC5A7FD}" srcOrd="1" destOrd="0" presId="urn:microsoft.com/office/officeart/2005/8/layout/hList7"/>
    <dgm:cxn modelId="{622AC0DB-DB24-44C6-BD21-0A3E0CFBBC17}" type="presOf" srcId="{34E0ACF7-BDF2-434F-801F-5140A3D3503D}" destId="{93A1D2E7-0319-43B4-B659-FF4A3BF2AC6D}" srcOrd="0" destOrd="0" presId="urn:microsoft.com/office/officeart/2005/8/layout/hList7"/>
    <dgm:cxn modelId="{4F883AF0-51B3-40E2-8DF6-3C386D4F8274}" type="presOf" srcId="{28D6B2AD-5144-4C03-AA92-BABB5A4FAD72}" destId="{B864773C-97D8-486E-A776-C69C9F8EDEFC}" srcOrd="0" destOrd="0" presId="urn:microsoft.com/office/officeart/2005/8/layout/hList7"/>
    <dgm:cxn modelId="{C6FD0E05-DB17-4A0D-8817-9C629C7EA510}" type="presOf" srcId="{CECE19A6-64D2-460C-8F05-4E4ACB235075}" destId="{08206DA4-4A95-43C4-812E-FD28B4F06A2D}" srcOrd="0" destOrd="0" presId="urn:microsoft.com/office/officeart/2005/8/layout/hList7"/>
    <dgm:cxn modelId="{DF745FDA-FDA8-4257-B213-164F0CAB0507}" srcId="{CF8B6EDB-199D-4ACA-B34C-15DB8BC81115}" destId="{28D6B2AD-5144-4C03-AA92-BABB5A4FAD72}" srcOrd="0" destOrd="0" parTransId="{97F50024-F475-4111-86D2-A65B217B674C}" sibTransId="{5F14F8E2-E6C6-4C15-94A5-436E82FF11C8}"/>
    <dgm:cxn modelId="{AD23B8F9-48EA-4EBC-9619-6D3F5CEC21F2}" type="presParOf" srcId="{4C440915-8E0D-4F54-AAF0-46F964432E52}" destId="{395FE331-8F32-4DD6-B709-AF2FA6F7C8FA}" srcOrd="0" destOrd="0" presId="urn:microsoft.com/office/officeart/2005/8/layout/hList7"/>
    <dgm:cxn modelId="{60EE87D6-7CAB-4B2D-9036-44EC80751988}" type="presParOf" srcId="{4C440915-8E0D-4F54-AAF0-46F964432E52}" destId="{EE399BAA-61C8-47F4-8D24-4E6F273E31E2}" srcOrd="1" destOrd="0" presId="urn:microsoft.com/office/officeart/2005/8/layout/hList7"/>
    <dgm:cxn modelId="{48D072C3-8C1E-47D4-B7F4-148F797E60C1}" type="presParOf" srcId="{EE399BAA-61C8-47F4-8D24-4E6F273E31E2}" destId="{E86D4B9F-B1FB-4C97-8F20-880D419BE7FF}" srcOrd="0" destOrd="0" presId="urn:microsoft.com/office/officeart/2005/8/layout/hList7"/>
    <dgm:cxn modelId="{BEED5493-2192-403B-893F-471F0118FDE9}" type="presParOf" srcId="{E86D4B9F-B1FB-4C97-8F20-880D419BE7FF}" destId="{B864773C-97D8-486E-A776-C69C9F8EDEFC}" srcOrd="0" destOrd="0" presId="urn:microsoft.com/office/officeart/2005/8/layout/hList7"/>
    <dgm:cxn modelId="{ED762D14-B729-4C3E-9933-D2F5505B0C14}" type="presParOf" srcId="{E86D4B9F-B1FB-4C97-8F20-880D419BE7FF}" destId="{3D657DB0-CAE5-4C77-B171-A6CC333AEF32}" srcOrd="1" destOrd="0" presId="urn:microsoft.com/office/officeart/2005/8/layout/hList7"/>
    <dgm:cxn modelId="{6CF42538-0ED6-4E6E-A25D-C0F86070EACB}" type="presParOf" srcId="{E86D4B9F-B1FB-4C97-8F20-880D419BE7FF}" destId="{6111133B-49F2-4D7C-99C4-6C136BEAA831}" srcOrd="2" destOrd="0" presId="urn:microsoft.com/office/officeart/2005/8/layout/hList7"/>
    <dgm:cxn modelId="{8139D8DF-A9A4-45BE-8461-2076992EEF6E}" type="presParOf" srcId="{E86D4B9F-B1FB-4C97-8F20-880D419BE7FF}" destId="{0966F10B-CB88-47DF-BC28-21F2902D74D3}" srcOrd="3" destOrd="0" presId="urn:microsoft.com/office/officeart/2005/8/layout/hList7"/>
    <dgm:cxn modelId="{059F472B-9365-472E-8A25-295659DB90D4}" type="presParOf" srcId="{EE399BAA-61C8-47F4-8D24-4E6F273E31E2}" destId="{E4BE80FB-1611-4BC2-B3A2-6F59CD156D13}" srcOrd="1" destOrd="0" presId="urn:microsoft.com/office/officeart/2005/8/layout/hList7"/>
    <dgm:cxn modelId="{EC300739-29EF-436E-AB8F-B4413B0BCD3D}" type="presParOf" srcId="{EE399BAA-61C8-47F4-8D24-4E6F273E31E2}" destId="{83B296A6-4C8B-4646-AF8C-338D9B92E88F}" srcOrd="2" destOrd="0" presId="urn:microsoft.com/office/officeart/2005/8/layout/hList7"/>
    <dgm:cxn modelId="{5C66A4E8-4BB9-4CDA-AFA2-E2D20F01E988}" type="presParOf" srcId="{83B296A6-4C8B-4646-AF8C-338D9B92E88F}" destId="{93A1D2E7-0319-43B4-B659-FF4A3BF2AC6D}" srcOrd="0" destOrd="0" presId="urn:microsoft.com/office/officeart/2005/8/layout/hList7"/>
    <dgm:cxn modelId="{959173FF-E86C-4A3F-B6E7-86D7983A9014}" type="presParOf" srcId="{83B296A6-4C8B-4646-AF8C-338D9B92E88F}" destId="{91C20A66-D0E4-4488-9B14-E373EB89BACD}" srcOrd="1" destOrd="0" presId="urn:microsoft.com/office/officeart/2005/8/layout/hList7"/>
    <dgm:cxn modelId="{5931B2DE-C794-4615-A7EB-8902A8C07D9D}" type="presParOf" srcId="{83B296A6-4C8B-4646-AF8C-338D9B92E88F}" destId="{A0392FAF-53B3-41F1-A489-A61758F2A004}" srcOrd="2" destOrd="0" presId="urn:microsoft.com/office/officeart/2005/8/layout/hList7"/>
    <dgm:cxn modelId="{A6EBF671-4BC9-48AD-8F13-23E59586D288}" type="presParOf" srcId="{83B296A6-4C8B-4646-AF8C-338D9B92E88F}" destId="{54CD2A08-9EDC-491E-8F0E-3E7E6C90B8F2}" srcOrd="3" destOrd="0" presId="urn:microsoft.com/office/officeart/2005/8/layout/hList7"/>
    <dgm:cxn modelId="{D6C99442-CF77-403A-A9E5-D514A73A9711}" type="presParOf" srcId="{EE399BAA-61C8-47F4-8D24-4E6F273E31E2}" destId="{3EA4A2A7-8C63-4B87-82A3-AD3DFA2B4D74}" srcOrd="3" destOrd="0" presId="urn:microsoft.com/office/officeart/2005/8/layout/hList7"/>
    <dgm:cxn modelId="{0E8D3F15-0051-4012-A259-A37856AFB6F7}" type="presParOf" srcId="{EE399BAA-61C8-47F4-8D24-4E6F273E31E2}" destId="{D09781E9-2096-4362-AA4F-902E727D46B7}" srcOrd="4" destOrd="0" presId="urn:microsoft.com/office/officeart/2005/8/layout/hList7"/>
    <dgm:cxn modelId="{8E0EDE84-9994-440A-B6CF-6506A17F335B}" type="presParOf" srcId="{D09781E9-2096-4362-AA4F-902E727D46B7}" destId="{66644297-2640-49EB-939E-49C8106844E6}" srcOrd="0" destOrd="0" presId="urn:microsoft.com/office/officeart/2005/8/layout/hList7"/>
    <dgm:cxn modelId="{4BE61EB2-65A6-4292-BA8B-F8696213D4A2}" type="presParOf" srcId="{D09781E9-2096-4362-AA4F-902E727D46B7}" destId="{3F98229F-12F4-4CF3-977B-0ED1C8333CD3}" srcOrd="1" destOrd="0" presId="urn:microsoft.com/office/officeart/2005/8/layout/hList7"/>
    <dgm:cxn modelId="{71A5D66A-5C8A-47EF-AAAC-806136AC6345}" type="presParOf" srcId="{D09781E9-2096-4362-AA4F-902E727D46B7}" destId="{8D535C70-0B98-4A7B-A75C-99526F8FF490}" srcOrd="2" destOrd="0" presId="urn:microsoft.com/office/officeart/2005/8/layout/hList7"/>
    <dgm:cxn modelId="{42F9A953-443C-427A-A55A-8E08CE516A96}" type="presParOf" srcId="{D09781E9-2096-4362-AA4F-902E727D46B7}" destId="{1798F8EF-BE8B-4141-BE93-50F2236D316E}" srcOrd="3" destOrd="0" presId="urn:microsoft.com/office/officeart/2005/8/layout/hList7"/>
    <dgm:cxn modelId="{E0A756C0-3334-4DFC-88B0-F6FE8A158CBE}" type="presParOf" srcId="{EE399BAA-61C8-47F4-8D24-4E6F273E31E2}" destId="{08206DA4-4A95-43C4-812E-FD28B4F06A2D}" srcOrd="5" destOrd="0" presId="urn:microsoft.com/office/officeart/2005/8/layout/hList7"/>
    <dgm:cxn modelId="{AC4CC154-0D38-4B04-95FD-03A9EC4D01F2}" type="presParOf" srcId="{EE399BAA-61C8-47F4-8D24-4E6F273E31E2}" destId="{1055D563-6A2D-4DFF-868A-AB3609C35443}" srcOrd="6" destOrd="0" presId="urn:microsoft.com/office/officeart/2005/8/layout/hList7"/>
    <dgm:cxn modelId="{C714D0C0-D7D0-4988-A161-6CEFFC253EDA}" type="presParOf" srcId="{1055D563-6A2D-4DFF-868A-AB3609C35443}" destId="{7BC0FBC0-CEA2-4260-9EDF-D916B652B8E5}" srcOrd="0" destOrd="0" presId="urn:microsoft.com/office/officeart/2005/8/layout/hList7"/>
    <dgm:cxn modelId="{B2FE9650-33DC-4DC0-B510-562706E5AE55}" type="presParOf" srcId="{1055D563-6A2D-4DFF-868A-AB3609C35443}" destId="{0178AA52-694C-4F47-987D-7C814FC5A7FD}" srcOrd="1" destOrd="0" presId="urn:microsoft.com/office/officeart/2005/8/layout/hList7"/>
    <dgm:cxn modelId="{362BE3FB-E68C-40B4-8499-0A44369547DD}" type="presParOf" srcId="{1055D563-6A2D-4DFF-868A-AB3609C35443}" destId="{511A0EC1-FF0D-4C9F-BF8D-0783DF35B7C2}" srcOrd="2" destOrd="0" presId="urn:microsoft.com/office/officeart/2005/8/layout/hList7"/>
    <dgm:cxn modelId="{9CEC449B-BD5E-466C-8D6E-05992303176E}" type="presParOf" srcId="{1055D563-6A2D-4DFF-868A-AB3609C35443}" destId="{914CD891-08B2-42E6-B1C6-76173595564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BE7B30-D9B5-4A80-842F-A386D2675074}" type="doc">
      <dgm:prSet loTypeId="urn:microsoft.com/office/officeart/2008/layout/TitledPictureBlocks" loCatId="picture" qsTypeId="urn:microsoft.com/office/officeart/2005/8/quickstyle/3d2" qsCatId="3D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675508B3-2A18-4FB8-8383-933D0F44CBD0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3EED418F-9FC1-4972-AAAF-F7B37403BDAF}" type="parTrans" cxnId="{4D29CCA1-2321-436E-A29F-A436C4A05B37}">
      <dgm:prSet/>
      <dgm:spPr/>
      <dgm:t>
        <a:bodyPr/>
        <a:lstStyle/>
        <a:p>
          <a:endParaRPr lang="zh-TW" altLang="en-US"/>
        </a:p>
      </dgm:t>
    </dgm:pt>
    <dgm:pt modelId="{2C029F8A-04DB-45AF-8527-BC363285477E}" type="sibTrans" cxnId="{4D29CCA1-2321-436E-A29F-A436C4A05B37}">
      <dgm:prSet/>
      <dgm:spPr/>
      <dgm:t>
        <a:bodyPr/>
        <a:lstStyle/>
        <a:p>
          <a:endParaRPr lang="zh-TW" altLang="en-US"/>
        </a:p>
      </dgm:t>
    </dgm:pt>
    <dgm:pt modelId="{515E1477-A242-45A7-9B2D-038C1930549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657F368-9E76-4DBE-AF90-EAF30619D980}" type="parTrans" cxnId="{D02DF528-97E6-40E2-95D9-5F446EB06039}">
      <dgm:prSet/>
      <dgm:spPr/>
      <dgm:t>
        <a:bodyPr/>
        <a:lstStyle/>
        <a:p>
          <a:endParaRPr lang="zh-TW" altLang="en-US"/>
        </a:p>
      </dgm:t>
    </dgm:pt>
    <dgm:pt modelId="{974CF1A9-7C2B-4A10-ACD9-059449819D49}" type="sibTrans" cxnId="{D02DF528-97E6-40E2-95D9-5F446EB06039}">
      <dgm:prSet/>
      <dgm:spPr/>
      <dgm:t>
        <a:bodyPr/>
        <a:lstStyle/>
        <a:p>
          <a:endParaRPr lang="zh-TW" altLang="en-US"/>
        </a:p>
      </dgm:t>
    </dgm:pt>
    <dgm:pt modelId="{D6FA1FB2-7A75-4606-B64E-8390203B017B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823D1623-2A8A-45F7-AA61-FBEAE2428540}" type="parTrans" cxnId="{40F3DE14-D40A-4ACC-95CA-CC6CC1C55B0C}">
      <dgm:prSet/>
      <dgm:spPr/>
      <dgm:t>
        <a:bodyPr/>
        <a:lstStyle/>
        <a:p>
          <a:endParaRPr lang="zh-TW" altLang="en-US"/>
        </a:p>
      </dgm:t>
    </dgm:pt>
    <dgm:pt modelId="{5CB3468A-5911-4594-B6E8-8D65481D69ED}" type="sibTrans" cxnId="{40F3DE14-D40A-4ACC-95CA-CC6CC1C55B0C}">
      <dgm:prSet/>
      <dgm:spPr/>
      <dgm:t>
        <a:bodyPr/>
        <a:lstStyle/>
        <a:p>
          <a:endParaRPr lang="zh-TW" altLang="en-US"/>
        </a:p>
      </dgm:t>
    </dgm:pt>
    <dgm:pt modelId="{5BC14F25-B2D5-46A4-A049-211A7114A8E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BDA0377-72F5-4D67-A773-CF8D145515D9}" type="parTrans" cxnId="{2644ABA0-DDDB-4658-BFAD-8AB64B754F7E}">
      <dgm:prSet/>
      <dgm:spPr/>
      <dgm:t>
        <a:bodyPr/>
        <a:lstStyle/>
        <a:p>
          <a:endParaRPr lang="zh-TW" altLang="en-US"/>
        </a:p>
      </dgm:t>
    </dgm:pt>
    <dgm:pt modelId="{57A03043-1514-46E8-9E29-C9EE525A6206}" type="sibTrans" cxnId="{2644ABA0-DDDB-4658-BFAD-8AB64B754F7E}">
      <dgm:prSet/>
      <dgm:spPr/>
      <dgm:t>
        <a:bodyPr/>
        <a:lstStyle/>
        <a:p>
          <a:endParaRPr lang="zh-TW" altLang="en-US"/>
        </a:p>
      </dgm:t>
    </dgm:pt>
    <dgm:pt modelId="{6C0A133B-5AA0-46B9-8418-889DB10AC9BF}" type="pres">
      <dgm:prSet presAssocID="{FDBE7B30-D9B5-4A80-842F-A386D2675074}" presName="rootNode" presStyleCnt="0">
        <dgm:presLayoutVars>
          <dgm:chMax/>
          <dgm:chPref/>
          <dgm:dir/>
          <dgm:animLvl val="lvl"/>
        </dgm:presLayoutVars>
      </dgm:prSet>
      <dgm:spPr/>
    </dgm:pt>
    <dgm:pt modelId="{0B86924A-50F9-41C8-A81F-28D4C082763E}" type="pres">
      <dgm:prSet presAssocID="{675508B3-2A18-4FB8-8383-933D0F44CBD0}" presName="composite" presStyleCnt="0"/>
      <dgm:spPr/>
    </dgm:pt>
    <dgm:pt modelId="{F5789C4E-9105-4A07-A774-D44C2324BCB1}" type="pres">
      <dgm:prSet presAssocID="{675508B3-2A18-4FB8-8383-933D0F44CBD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E2E557D-ED75-417D-B998-8457E4832271}" type="pres">
      <dgm:prSet presAssocID="{675508B3-2A18-4FB8-8383-933D0F44CBD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597F0F3-15C9-4231-9B8B-C02FD2DF689E}" type="pres">
      <dgm:prSet presAssocID="{675508B3-2A18-4FB8-8383-933D0F44CBD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522D5E47-B115-463F-BE8F-52AEA47043D6}" type="pres">
      <dgm:prSet presAssocID="{2C029F8A-04DB-45AF-8527-BC363285477E}" presName="sibTrans" presStyleCnt="0"/>
      <dgm:spPr/>
    </dgm:pt>
    <dgm:pt modelId="{70D1006D-7DFC-4FDC-84B7-4C2D86575859}" type="pres">
      <dgm:prSet presAssocID="{D6FA1FB2-7A75-4606-B64E-8390203B017B}" presName="composite" presStyleCnt="0"/>
      <dgm:spPr/>
    </dgm:pt>
    <dgm:pt modelId="{846883B4-9573-4C12-80DF-DDD37F9389EA}" type="pres">
      <dgm:prSet presAssocID="{D6FA1FB2-7A75-4606-B64E-8390203B017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944D62E-FCF8-417E-854D-76293837505B}" type="pres">
      <dgm:prSet presAssocID="{D6FA1FB2-7A75-4606-B64E-8390203B017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7565806-01B1-43D1-BE2C-C57DEE09EC6E}" type="pres">
      <dgm:prSet presAssocID="{D6FA1FB2-7A75-4606-B64E-8390203B017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0F3DE14-D40A-4ACC-95CA-CC6CC1C55B0C}" srcId="{FDBE7B30-D9B5-4A80-842F-A386D2675074}" destId="{D6FA1FB2-7A75-4606-B64E-8390203B017B}" srcOrd="1" destOrd="0" parTransId="{823D1623-2A8A-45F7-AA61-FBEAE2428540}" sibTransId="{5CB3468A-5911-4594-B6E8-8D65481D69ED}"/>
    <dgm:cxn modelId="{4D29CCA1-2321-436E-A29F-A436C4A05B37}" srcId="{FDBE7B30-D9B5-4A80-842F-A386D2675074}" destId="{675508B3-2A18-4FB8-8383-933D0F44CBD0}" srcOrd="0" destOrd="0" parTransId="{3EED418F-9FC1-4972-AAAF-F7B37403BDAF}" sibTransId="{2C029F8A-04DB-45AF-8527-BC363285477E}"/>
    <dgm:cxn modelId="{3041F481-BD9A-43CF-B446-5AD4F8D6D163}" type="presOf" srcId="{515E1477-A242-45A7-9B2D-038C19305495}" destId="{37565806-01B1-43D1-BE2C-C57DEE09EC6E}" srcOrd="0" destOrd="0" presId="urn:microsoft.com/office/officeart/2008/layout/TitledPictureBlocks"/>
    <dgm:cxn modelId="{F6CB6B76-898F-49C9-A4A4-040290118F52}" type="presOf" srcId="{5BC14F25-B2D5-46A4-A049-211A7114A8E8}" destId="{C597F0F3-15C9-4231-9B8B-C02FD2DF689E}" srcOrd="0" destOrd="0" presId="urn:microsoft.com/office/officeart/2008/layout/TitledPictureBlocks"/>
    <dgm:cxn modelId="{2644ABA0-DDDB-4658-BFAD-8AB64B754F7E}" srcId="{675508B3-2A18-4FB8-8383-933D0F44CBD0}" destId="{5BC14F25-B2D5-46A4-A049-211A7114A8E8}" srcOrd="0" destOrd="0" parTransId="{DBDA0377-72F5-4D67-A773-CF8D145515D9}" sibTransId="{57A03043-1514-46E8-9E29-C9EE525A6206}"/>
    <dgm:cxn modelId="{D02DF528-97E6-40E2-95D9-5F446EB06039}" srcId="{D6FA1FB2-7A75-4606-B64E-8390203B017B}" destId="{515E1477-A242-45A7-9B2D-038C19305495}" srcOrd="0" destOrd="0" parTransId="{B657F368-9E76-4DBE-AF90-EAF30619D980}" sibTransId="{974CF1A9-7C2B-4A10-ACD9-059449819D49}"/>
    <dgm:cxn modelId="{537B15D6-0AE8-4A6F-A80C-359FB61B2804}" type="presOf" srcId="{D6FA1FB2-7A75-4606-B64E-8390203B017B}" destId="{846883B4-9573-4C12-80DF-DDD37F9389EA}" srcOrd="0" destOrd="0" presId="urn:microsoft.com/office/officeart/2008/layout/TitledPictureBlocks"/>
    <dgm:cxn modelId="{DEF96663-855D-49CB-98CF-2BD13182D870}" type="presOf" srcId="{FDBE7B30-D9B5-4A80-842F-A386D2675074}" destId="{6C0A133B-5AA0-46B9-8418-889DB10AC9BF}" srcOrd="0" destOrd="0" presId="urn:microsoft.com/office/officeart/2008/layout/TitledPictureBlocks"/>
    <dgm:cxn modelId="{A45B0EE5-D4DC-4F9C-8484-DDFAA0FA4B2E}" type="presOf" srcId="{675508B3-2A18-4FB8-8383-933D0F44CBD0}" destId="{F5789C4E-9105-4A07-A774-D44C2324BCB1}" srcOrd="0" destOrd="0" presId="urn:microsoft.com/office/officeart/2008/layout/TitledPictureBlocks"/>
    <dgm:cxn modelId="{90FCE25D-74F6-4FEF-8D5F-F3EE5F2CABCC}" type="presParOf" srcId="{6C0A133B-5AA0-46B9-8418-889DB10AC9BF}" destId="{0B86924A-50F9-41C8-A81F-28D4C082763E}" srcOrd="0" destOrd="0" presId="urn:microsoft.com/office/officeart/2008/layout/TitledPictureBlocks"/>
    <dgm:cxn modelId="{3EB2C60B-6FBE-4CBC-94E9-D9856F0A964E}" type="presParOf" srcId="{0B86924A-50F9-41C8-A81F-28D4C082763E}" destId="{F5789C4E-9105-4A07-A774-D44C2324BCB1}" srcOrd="0" destOrd="0" presId="urn:microsoft.com/office/officeart/2008/layout/TitledPictureBlocks"/>
    <dgm:cxn modelId="{0689F7F5-72F9-49ED-9042-D10E9DE1BBE5}" type="presParOf" srcId="{0B86924A-50F9-41C8-A81F-28D4C082763E}" destId="{DE2E557D-ED75-417D-B998-8457E4832271}" srcOrd="1" destOrd="0" presId="urn:microsoft.com/office/officeart/2008/layout/TitledPictureBlocks"/>
    <dgm:cxn modelId="{013A5620-82F0-481D-AA30-D92122E138A1}" type="presParOf" srcId="{0B86924A-50F9-41C8-A81F-28D4C082763E}" destId="{C597F0F3-15C9-4231-9B8B-C02FD2DF689E}" srcOrd="2" destOrd="0" presId="urn:microsoft.com/office/officeart/2008/layout/TitledPictureBlocks"/>
    <dgm:cxn modelId="{C59955B1-E287-41DA-BD87-98B6973DA931}" type="presParOf" srcId="{6C0A133B-5AA0-46B9-8418-889DB10AC9BF}" destId="{522D5E47-B115-463F-BE8F-52AEA47043D6}" srcOrd="1" destOrd="0" presId="urn:microsoft.com/office/officeart/2008/layout/TitledPictureBlocks"/>
    <dgm:cxn modelId="{1C9351FD-E1FD-482F-9C6C-8F9C236BB211}" type="presParOf" srcId="{6C0A133B-5AA0-46B9-8418-889DB10AC9BF}" destId="{70D1006D-7DFC-4FDC-84B7-4C2D86575859}" srcOrd="2" destOrd="0" presId="urn:microsoft.com/office/officeart/2008/layout/TitledPictureBlocks"/>
    <dgm:cxn modelId="{63CF00AE-1F26-4D6C-A583-674F96FAB63A}" type="presParOf" srcId="{70D1006D-7DFC-4FDC-84B7-4C2D86575859}" destId="{846883B4-9573-4C12-80DF-DDD37F9389EA}" srcOrd="0" destOrd="0" presId="urn:microsoft.com/office/officeart/2008/layout/TitledPictureBlocks"/>
    <dgm:cxn modelId="{9CF05D3D-3128-407B-86C1-FD3CDC06F036}" type="presParOf" srcId="{70D1006D-7DFC-4FDC-84B7-4C2D86575859}" destId="{E944D62E-FCF8-417E-854D-76293837505B}" srcOrd="1" destOrd="0" presId="urn:microsoft.com/office/officeart/2008/layout/TitledPictureBlocks"/>
    <dgm:cxn modelId="{76C8736D-C008-4501-B466-55EC6842E7B7}" type="presParOf" srcId="{70D1006D-7DFC-4FDC-84B7-4C2D86575859}" destId="{37565806-01B1-43D1-BE2C-C57DEE09EC6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D7896C-F235-40A1-B9E4-BA3703A557FF}" type="doc">
      <dgm:prSet loTypeId="urn:microsoft.com/office/officeart/2005/8/layout/radial2" loCatId="relationship" qsTypeId="urn:microsoft.com/office/officeart/2005/8/quickstyle/3d2" qsCatId="3D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63BF6716-57BC-4F63-94D2-B2A71E75CA97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ACA43EC-8A7A-4936-8145-25C401D1CF81}" type="parTrans" cxnId="{6111D283-6BB8-4288-A935-3B16CA322889}">
      <dgm:prSet/>
      <dgm:spPr/>
      <dgm:t>
        <a:bodyPr/>
        <a:lstStyle/>
        <a:p>
          <a:endParaRPr lang="zh-TW" altLang="en-US"/>
        </a:p>
      </dgm:t>
    </dgm:pt>
    <dgm:pt modelId="{F13D829D-8BF6-4783-AEB4-BAED4FB411B9}" type="sibTrans" cxnId="{6111D283-6BB8-4288-A935-3B16CA322889}">
      <dgm:prSet/>
      <dgm:spPr/>
      <dgm:t>
        <a:bodyPr/>
        <a:lstStyle/>
        <a:p>
          <a:endParaRPr lang="zh-TW" altLang="en-US"/>
        </a:p>
      </dgm:t>
    </dgm:pt>
    <dgm:pt modelId="{0A1D7D3D-C8B3-4FED-A702-1A80FA390CE2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E86757C-F908-41E4-B6E4-99D81D1C1BB1}" type="parTrans" cxnId="{BD40291D-59B5-402F-99D2-B62E48B13316}">
      <dgm:prSet/>
      <dgm:spPr/>
      <dgm:t>
        <a:bodyPr/>
        <a:lstStyle/>
        <a:p>
          <a:endParaRPr lang="zh-TW" altLang="en-US"/>
        </a:p>
      </dgm:t>
    </dgm:pt>
    <dgm:pt modelId="{3BC0DE8D-F1F3-41BD-9E9E-6775DFA0216C}" type="sibTrans" cxnId="{BD40291D-59B5-402F-99D2-B62E48B13316}">
      <dgm:prSet/>
      <dgm:spPr/>
      <dgm:t>
        <a:bodyPr/>
        <a:lstStyle/>
        <a:p>
          <a:endParaRPr lang="zh-TW" altLang="en-US"/>
        </a:p>
      </dgm:t>
    </dgm:pt>
    <dgm:pt modelId="{0E279702-A112-4516-B0E7-42504B36F82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D63F96A-95E5-4AD1-A7AA-635CF93666EB}" type="parTrans" cxnId="{2F243478-D0B4-4383-98E0-C64D9A542F55}">
      <dgm:prSet/>
      <dgm:spPr/>
      <dgm:t>
        <a:bodyPr/>
        <a:lstStyle/>
        <a:p>
          <a:endParaRPr lang="zh-TW" altLang="en-US"/>
        </a:p>
      </dgm:t>
    </dgm:pt>
    <dgm:pt modelId="{E3C1E81A-5614-4D77-8048-1734BEA9E92C}" type="sibTrans" cxnId="{2F243478-D0B4-4383-98E0-C64D9A542F55}">
      <dgm:prSet/>
      <dgm:spPr/>
      <dgm:t>
        <a:bodyPr/>
        <a:lstStyle/>
        <a:p>
          <a:endParaRPr lang="zh-TW" altLang="en-US"/>
        </a:p>
      </dgm:t>
    </dgm:pt>
    <dgm:pt modelId="{37B47F9E-8893-4F31-9364-96570A385C13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A034390F-9011-4941-A126-1C328261E146}" type="parTrans" cxnId="{FB44F79C-2265-4248-88A8-14561BA5D6A9}">
      <dgm:prSet/>
      <dgm:spPr/>
      <dgm:t>
        <a:bodyPr/>
        <a:lstStyle/>
        <a:p>
          <a:endParaRPr lang="zh-TW" altLang="en-US"/>
        </a:p>
      </dgm:t>
    </dgm:pt>
    <dgm:pt modelId="{F91FB0BE-9FE6-4583-9D0E-967545968FBF}" type="sibTrans" cxnId="{FB44F79C-2265-4248-88A8-14561BA5D6A9}">
      <dgm:prSet/>
      <dgm:spPr/>
      <dgm:t>
        <a:bodyPr/>
        <a:lstStyle/>
        <a:p>
          <a:endParaRPr lang="zh-TW" altLang="en-US"/>
        </a:p>
      </dgm:t>
    </dgm:pt>
    <dgm:pt modelId="{1F235030-AD49-4A7A-A23D-4144AD5025A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7934962-0C37-4A38-92B6-4F14A210367F}" type="parTrans" cxnId="{9A775D73-AB9F-4DA6-A928-D4B52BA16444}">
      <dgm:prSet/>
      <dgm:spPr/>
      <dgm:t>
        <a:bodyPr/>
        <a:lstStyle/>
        <a:p>
          <a:endParaRPr lang="zh-TW" altLang="en-US"/>
        </a:p>
      </dgm:t>
    </dgm:pt>
    <dgm:pt modelId="{B2FE08A9-089E-43E3-98A4-4FD782A217A1}" type="sibTrans" cxnId="{9A775D73-AB9F-4DA6-A928-D4B52BA16444}">
      <dgm:prSet/>
      <dgm:spPr/>
      <dgm:t>
        <a:bodyPr/>
        <a:lstStyle/>
        <a:p>
          <a:endParaRPr lang="zh-TW" altLang="en-US"/>
        </a:p>
      </dgm:t>
    </dgm:pt>
    <dgm:pt modelId="{81881027-B1BC-4AF0-833A-9221FD66517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F4D657E3-5223-4539-B957-0B24E50F7CA4}" type="parTrans" cxnId="{7AD654A0-B2B3-48FA-8D7D-B4C715BC35A0}">
      <dgm:prSet/>
      <dgm:spPr/>
      <dgm:t>
        <a:bodyPr/>
        <a:lstStyle/>
        <a:p>
          <a:endParaRPr lang="zh-TW" altLang="en-US"/>
        </a:p>
      </dgm:t>
    </dgm:pt>
    <dgm:pt modelId="{C9F783C2-00C1-481B-B441-BB3AC4230977}" type="sibTrans" cxnId="{7AD654A0-B2B3-48FA-8D7D-B4C715BC35A0}">
      <dgm:prSet/>
      <dgm:spPr/>
      <dgm:t>
        <a:bodyPr/>
        <a:lstStyle/>
        <a:p>
          <a:endParaRPr lang="zh-TW" altLang="en-US"/>
        </a:p>
      </dgm:t>
    </dgm:pt>
    <dgm:pt modelId="{AC6834FB-FFDB-4341-A680-2373CD491545}" type="pres">
      <dgm:prSet presAssocID="{20D7896C-F235-40A1-B9E4-BA3703A557F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59CCDA4-8299-4605-AE35-1D689E173624}" type="pres">
      <dgm:prSet presAssocID="{20D7896C-F235-40A1-B9E4-BA3703A557FF}" presName="cycle" presStyleCnt="0"/>
      <dgm:spPr/>
    </dgm:pt>
    <dgm:pt modelId="{3572BEBE-5904-411C-ABAC-0289CFC5FAD6}" type="pres">
      <dgm:prSet presAssocID="{20D7896C-F235-40A1-B9E4-BA3703A557FF}" presName="centerShape" presStyleCnt="0"/>
      <dgm:spPr/>
    </dgm:pt>
    <dgm:pt modelId="{B4BB4341-B8C1-4786-8581-44093729A579}" type="pres">
      <dgm:prSet presAssocID="{20D7896C-F235-40A1-B9E4-BA3703A557FF}" presName="connSite" presStyleLbl="node1" presStyleIdx="0" presStyleCnt="3"/>
      <dgm:spPr/>
    </dgm:pt>
    <dgm:pt modelId="{10144AAC-080D-40E4-9390-D23463900353}" type="pres">
      <dgm:prSet presAssocID="{20D7896C-F235-40A1-B9E4-BA3703A557F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3B7B05E-AB7A-4F30-9286-EB4B61670D06}" type="pres">
      <dgm:prSet presAssocID="{2ACA43EC-8A7A-4936-8145-25C401D1CF81}" presName="Name25" presStyleLbl="parChTrans1D1" presStyleIdx="0" presStyleCnt="2"/>
      <dgm:spPr/>
    </dgm:pt>
    <dgm:pt modelId="{6C793CC4-0842-4022-A31D-8976505ED097}" type="pres">
      <dgm:prSet presAssocID="{63BF6716-57BC-4F63-94D2-B2A71E75CA97}" presName="node" presStyleCnt="0"/>
      <dgm:spPr/>
    </dgm:pt>
    <dgm:pt modelId="{F38FDCE4-06A3-40F8-B34A-B6A9E9335CFF}" type="pres">
      <dgm:prSet presAssocID="{63BF6716-57BC-4F63-94D2-B2A71E75CA97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2B558D2B-6085-4D20-8539-3AC75D8D98A9}" type="pres">
      <dgm:prSet presAssocID="{63BF6716-57BC-4F63-94D2-B2A71E75CA97}" presName="childNode" presStyleLbl="revTx" presStyleIdx="0" presStyleCnt="2">
        <dgm:presLayoutVars>
          <dgm:bulletEnabled val="1"/>
        </dgm:presLayoutVars>
      </dgm:prSet>
      <dgm:spPr/>
    </dgm:pt>
    <dgm:pt modelId="{07C31BDA-9F06-44D2-A776-BBB0E0A841B6}" type="pres">
      <dgm:prSet presAssocID="{A034390F-9011-4941-A126-1C328261E146}" presName="Name25" presStyleLbl="parChTrans1D1" presStyleIdx="1" presStyleCnt="2"/>
      <dgm:spPr/>
    </dgm:pt>
    <dgm:pt modelId="{CA9F29DA-667B-4270-96EC-1C56F5C11F16}" type="pres">
      <dgm:prSet presAssocID="{37B47F9E-8893-4F31-9364-96570A385C13}" presName="node" presStyleCnt="0"/>
      <dgm:spPr/>
    </dgm:pt>
    <dgm:pt modelId="{A020594F-1621-422B-85A0-CF88A3733868}" type="pres">
      <dgm:prSet presAssocID="{37B47F9E-8893-4F31-9364-96570A385C13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E355A4A-5FAE-4B87-A818-18D1EEA5F342}" type="pres">
      <dgm:prSet presAssocID="{37B47F9E-8893-4F31-9364-96570A385C13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BD40291D-59B5-402F-99D2-B62E48B13316}" srcId="{63BF6716-57BC-4F63-94D2-B2A71E75CA97}" destId="{0A1D7D3D-C8B3-4FED-A702-1A80FA390CE2}" srcOrd="0" destOrd="0" parTransId="{CE86757C-F908-41E4-B6E4-99D81D1C1BB1}" sibTransId="{3BC0DE8D-F1F3-41BD-9E9E-6775DFA0216C}"/>
    <dgm:cxn modelId="{9A775D73-AB9F-4DA6-A928-D4B52BA16444}" srcId="{37B47F9E-8893-4F31-9364-96570A385C13}" destId="{1F235030-AD49-4A7A-A23D-4144AD5025A3}" srcOrd="0" destOrd="0" parTransId="{D7934962-0C37-4A38-92B6-4F14A210367F}" sibTransId="{B2FE08A9-089E-43E3-98A4-4FD782A217A1}"/>
    <dgm:cxn modelId="{8A5536F4-01FE-4EE7-85EA-1F41A30C0614}" type="presOf" srcId="{81881027-B1BC-4AF0-833A-9221FD66517F}" destId="{DE355A4A-5FAE-4B87-A818-18D1EEA5F342}" srcOrd="0" destOrd="1" presId="urn:microsoft.com/office/officeart/2005/8/layout/radial2"/>
    <dgm:cxn modelId="{2A54DEEE-79FF-4D51-AF9A-C1EEF1ED49CF}" type="presOf" srcId="{37B47F9E-8893-4F31-9364-96570A385C13}" destId="{A020594F-1621-422B-85A0-CF88A3733868}" srcOrd="0" destOrd="0" presId="urn:microsoft.com/office/officeart/2005/8/layout/radial2"/>
    <dgm:cxn modelId="{CF04428A-9BE4-4E7E-966C-4F9A7372F0A5}" type="presOf" srcId="{A034390F-9011-4941-A126-1C328261E146}" destId="{07C31BDA-9F06-44D2-A776-BBB0E0A841B6}" srcOrd="0" destOrd="0" presId="urn:microsoft.com/office/officeart/2005/8/layout/radial2"/>
    <dgm:cxn modelId="{36671025-5C54-4279-B40C-05946E22F7C7}" type="presOf" srcId="{1F235030-AD49-4A7A-A23D-4144AD5025A3}" destId="{DE355A4A-5FAE-4B87-A818-18D1EEA5F342}" srcOrd="0" destOrd="0" presId="urn:microsoft.com/office/officeart/2005/8/layout/radial2"/>
    <dgm:cxn modelId="{2F243478-D0B4-4383-98E0-C64D9A542F55}" srcId="{63BF6716-57BC-4F63-94D2-B2A71E75CA97}" destId="{0E279702-A112-4516-B0E7-42504B36F82F}" srcOrd="1" destOrd="0" parTransId="{FD63F96A-95E5-4AD1-A7AA-635CF93666EB}" sibTransId="{E3C1E81A-5614-4D77-8048-1734BEA9E92C}"/>
    <dgm:cxn modelId="{0A646E58-19BA-46B9-854D-86B90604C279}" type="presOf" srcId="{63BF6716-57BC-4F63-94D2-B2A71E75CA97}" destId="{F38FDCE4-06A3-40F8-B34A-B6A9E9335CFF}" srcOrd="0" destOrd="0" presId="urn:microsoft.com/office/officeart/2005/8/layout/radial2"/>
    <dgm:cxn modelId="{7AD654A0-B2B3-48FA-8D7D-B4C715BC35A0}" srcId="{37B47F9E-8893-4F31-9364-96570A385C13}" destId="{81881027-B1BC-4AF0-833A-9221FD66517F}" srcOrd="1" destOrd="0" parTransId="{F4D657E3-5223-4539-B957-0B24E50F7CA4}" sibTransId="{C9F783C2-00C1-481B-B441-BB3AC4230977}"/>
    <dgm:cxn modelId="{FB44F79C-2265-4248-88A8-14561BA5D6A9}" srcId="{20D7896C-F235-40A1-B9E4-BA3703A557FF}" destId="{37B47F9E-8893-4F31-9364-96570A385C13}" srcOrd="1" destOrd="0" parTransId="{A034390F-9011-4941-A126-1C328261E146}" sibTransId="{F91FB0BE-9FE6-4583-9D0E-967545968FBF}"/>
    <dgm:cxn modelId="{EFC7C8B7-83B7-4328-A078-081403D4D90A}" type="presOf" srcId="{0E279702-A112-4516-B0E7-42504B36F82F}" destId="{2B558D2B-6085-4D20-8539-3AC75D8D98A9}" srcOrd="0" destOrd="1" presId="urn:microsoft.com/office/officeart/2005/8/layout/radial2"/>
    <dgm:cxn modelId="{E6129092-1926-460B-8269-6F3D6D5CF62E}" type="presOf" srcId="{0A1D7D3D-C8B3-4FED-A702-1A80FA390CE2}" destId="{2B558D2B-6085-4D20-8539-3AC75D8D98A9}" srcOrd="0" destOrd="0" presId="urn:microsoft.com/office/officeart/2005/8/layout/radial2"/>
    <dgm:cxn modelId="{F86822C3-B2AD-4494-8913-5DF424AACF83}" type="presOf" srcId="{20D7896C-F235-40A1-B9E4-BA3703A557FF}" destId="{AC6834FB-FFDB-4341-A680-2373CD491545}" srcOrd="0" destOrd="0" presId="urn:microsoft.com/office/officeart/2005/8/layout/radial2"/>
    <dgm:cxn modelId="{41E2F34B-126B-4F68-9E97-FE592F49AAC1}" type="presOf" srcId="{2ACA43EC-8A7A-4936-8145-25C401D1CF81}" destId="{93B7B05E-AB7A-4F30-9286-EB4B61670D06}" srcOrd="0" destOrd="0" presId="urn:microsoft.com/office/officeart/2005/8/layout/radial2"/>
    <dgm:cxn modelId="{6111D283-6BB8-4288-A935-3B16CA322889}" srcId="{20D7896C-F235-40A1-B9E4-BA3703A557FF}" destId="{63BF6716-57BC-4F63-94D2-B2A71E75CA97}" srcOrd="0" destOrd="0" parTransId="{2ACA43EC-8A7A-4936-8145-25C401D1CF81}" sibTransId="{F13D829D-8BF6-4783-AEB4-BAED4FB411B9}"/>
    <dgm:cxn modelId="{8D245900-7782-4009-AC1C-0082607F2B6B}" type="presParOf" srcId="{AC6834FB-FFDB-4341-A680-2373CD491545}" destId="{759CCDA4-8299-4605-AE35-1D689E173624}" srcOrd="0" destOrd="0" presId="urn:microsoft.com/office/officeart/2005/8/layout/radial2"/>
    <dgm:cxn modelId="{DF6E4CF8-6316-4BAB-92D9-43D9EF3D21D4}" type="presParOf" srcId="{759CCDA4-8299-4605-AE35-1D689E173624}" destId="{3572BEBE-5904-411C-ABAC-0289CFC5FAD6}" srcOrd="0" destOrd="0" presId="urn:microsoft.com/office/officeart/2005/8/layout/radial2"/>
    <dgm:cxn modelId="{D6563B8C-E9F9-4A32-9D19-AC030CD02C2F}" type="presParOf" srcId="{3572BEBE-5904-411C-ABAC-0289CFC5FAD6}" destId="{B4BB4341-B8C1-4786-8581-44093729A579}" srcOrd="0" destOrd="0" presId="urn:microsoft.com/office/officeart/2005/8/layout/radial2"/>
    <dgm:cxn modelId="{3EC02F7C-A54C-4C16-B7C2-83603030BD26}" type="presParOf" srcId="{3572BEBE-5904-411C-ABAC-0289CFC5FAD6}" destId="{10144AAC-080D-40E4-9390-D23463900353}" srcOrd="1" destOrd="0" presId="urn:microsoft.com/office/officeart/2005/8/layout/radial2"/>
    <dgm:cxn modelId="{73146985-87F6-42BA-BEB6-531D969AB109}" type="presParOf" srcId="{759CCDA4-8299-4605-AE35-1D689E173624}" destId="{93B7B05E-AB7A-4F30-9286-EB4B61670D06}" srcOrd="1" destOrd="0" presId="urn:microsoft.com/office/officeart/2005/8/layout/radial2"/>
    <dgm:cxn modelId="{54FCB7D1-CC96-4B55-A2BC-D72943056838}" type="presParOf" srcId="{759CCDA4-8299-4605-AE35-1D689E173624}" destId="{6C793CC4-0842-4022-A31D-8976505ED097}" srcOrd="2" destOrd="0" presId="urn:microsoft.com/office/officeart/2005/8/layout/radial2"/>
    <dgm:cxn modelId="{7A357D45-2D02-477C-8A08-2B1083912E56}" type="presParOf" srcId="{6C793CC4-0842-4022-A31D-8976505ED097}" destId="{F38FDCE4-06A3-40F8-B34A-B6A9E9335CFF}" srcOrd="0" destOrd="0" presId="urn:microsoft.com/office/officeart/2005/8/layout/radial2"/>
    <dgm:cxn modelId="{AC822A4A-5E36-4F76-B793-D108841AECB1}" type="presParOf" srcId="{6C793CC4-0842-4022-A31D-8976505ED097}" destId="{2B558D2B-6085-4D20-8539-3AC75D8D98A9}" srcOrd="1" destOrd="0" presId="urn:microsoft.com/office/officeart/2005/8/layout/radial2"/>
    <dgm:cxn modelId="{01F77B56-E5BC-472B-A74F-F1E8452B42C1}" type="presParOf" srcId="{759CCDA4-8299-4605-AE35-1D689E173624}" destId="{07C31BDA-9F06-44D2-A776-BBB0E0A841B6}" srcOrd="3" destOrd="0" presId="urn:microsoft.com/office/officeart/2005/8/layout/radial2"/>
    <dgm:cxn modelId="{A602239D-A1C5-41AC-8DC1-EFC230B4C524}" type="presParOf" srcId="{759CCDA4-8299-4605-AE35-1D689E173624}" destId="{CA9F29DA-667B-4270-96EC-1C56F5C11F16}" srcOrd="4" destOrd="0" presId="urn:microsoft.com/office/officeart/2005/8/layout/radial2"/>
    <dgm:cxn modelId="{6E1F61A2-D09D-4FD1-BB85-CA3F44E806CC}" type="presParOf" srcId="{CA9F29DA-667B-4270-96EC-1C56F5C11F16}" destId="{A020594F-1621-422B-85A0-CF88A3733868}" srcOrd="0" destOrd="0" presId="urn:microsoft.com/office/officeart/2005/8/layout/radial2"/>
    <dgm:cxn modelId="{F5AB3D08-151E-4931-BFCA-B51AAD6CE0E5}" type="presParOf" srcId="{CA9F29DA-667B-4270-96EC-1C56F5C11F16}" destId="{DE355A4A-5FAE-4B87-A818-18D1EEA5F34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4773C-97D8-486E-A776-C69C9F8EDEF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0966F10B-CB88-47DF-BC28-21F2902D74D3}">
      <dsp:nvSpPr>
        <dsp:cNvPr id="0" name=""/>
        <dsp:cNvSpPr/>
      </dsp:nvSpPr>
      <dsp:spPr>
        <a:xfrm>
          <a:off x="226374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A1D2E7-0319-43B4-B659-FF4A3BF2AC6D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3333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13333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54CD2A08-9EDC-491E-8F0E-3E7E6C90B8F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644297-2640-49EB-939E-49C8106844E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6667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26667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1798F8EF-BE8B-4141-BE93-50F2236D316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C0FBC0-CEA2-4260-9EDF-D916B652B8E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14CD891-08B2-42E6-B1C6-76173595564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FE331-8F32-4DD6-B709-AF2FA6F7C8F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2E557D-ED75-417D-B998-8457E483227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97F0F3-15C9-4231-9B8B-C02FD2DF689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F5789C4E-9105-4A07-A774-D44C2324BCB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E944D62E-FCF8-417E-854D-76293837505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565806-01B1-43D1-BE2C-C57DEE09EC6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846883B4-9573-4C12-80DF-DDD37F9389E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C31BDA-9F06-44D2-A776-BBB0E0A841B6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B7B05E-AB7A-4F30-9286-EB4B61670D06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144AAC-080D-40E4-9390-D23463900353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8FDCE4-06A3-40F8-B34A-B6A9E9335CFF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2B558D2B-6085-4D20-8539-3AC75D8D98A9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A020594F-1621-422B-85A0-CF88A3733868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DE355A4A-5FAE-4B87-A818-18D1EEA5F342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7409E-7CAA-436D-9404-721829E565F6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4B318-ECC7-4F54-9863-C9846114D2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880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81000">
              <a:srgbClr val="CDABFF"/>
            </a:gs>
            <a:gs pos="56000">
              <a:srgbClr val="DEC6FE"/>
            </a:gs>
            <a:gs pos="100000">
              <a:srgbClr val="7F6AFA">
                <a:lumMod val="88000"/>
                <a:lumOff val="12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F6AFA"/>
          </a:solidFill>
          <a:latin typeface="文鼎粗圓" panose="020B0609010101010101" pitchFamily="49" charset="-120"/>
          <a:ea typeface="文鼎粗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809" y="2336676"/>
            <a:ext cx="5434382" cy="399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6780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149800"/>
              </p:ext>
            </p:extLst>
          </p:nvPr>
        </p:nvGraphicFramePr>
        <p:xfrm>
          <a:off x="45720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2699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2022-11-28T06:09:48Z</dcterms:modified>
</cp:coreProperties>
</file>