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53D1"/>
    <a:srgbClr val="591B7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07877A-A4FD-4CCC-896A-EF6937FA7331}" type="doc">
      <dgm:prSet loTypeId="urn:microsoft.com/office/officeart/2005/8/layout/hList7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F59320D-E14A-45F3-AD45-51D1526E1D50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90B64465-0063-4C52-B9B0-991F361FB7B6}" type="parTrans" cxnId="{36A2D595-237B-45E2-AEC8-74F11A53B8A9}">
      <dgm:prSet/>
      <dgm:spPr/>
      <dgm:t>
        <a:bodyPr/>
        <a:lstStyle/>
        <a:p>
          <a:endParaRPr lang="zh-TW" altLang="en-US"/>
        </a:p>
      </dgm:t>
    </dgm:pt>
    <dgm:pt modelId="{1A45E4FF-068B-44C9-A38A-20D41DBE4197}" type="sibTrans" cxnId="{36A2D595-237B-45E2-AEC8-74F11A53B8A9}">
      <dgm:prSet/>
      <dgm:spPr/>
      <dgm:t>
        <a:bodyPr/>
        <a:lstStyle/>
        <a:p>
          <a:endParaRPr lang="zh-TW" altLang="en-US"/>
        </a:p>
      </dgm:t>
    </dgm:pt>
    <dgm:pt modelId="{A6056544-0411-449A-8863-0F4F38D7A5DB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10763707-90F4-4C3F-B1B7-7C14F8BCBB32}" type="parTrans" cxnId="{992AC05F-5F90-4699-8D18-433CA6FFC41D}">
      <dgm:prSet/>
      <dgm:spPr/>
      <dgm:t>
        <a:bodyPr/>
        <a:lstStyle/>
        <a:p>
          <a:endParaRPr lang="zh-TW" altLang="en-US"/>
        </a:p>
      </dgm:t>
    </dgm:pt>
    <dgm:pt modelId="{A2EED912-CC51-4144-9C27-E6CEFDDA82C6}" type="sibTrans" cxnId="{992AC05F-5F90-4699-8D18-433CA6FFC41D}">
      <dgm:prSet/>
      <dgm:spPr/>
      <dgm:t>
        <a:bodyPr/>
        <a:lstStyle/>
        <a:p>
          <a:endParaRPr lang="zh-TW" altLang="en-US"/>
        </a:p>
      </dgm:t>
    </dgm:pt>
    <dgm:pt modelId="{5AF1169E-C47F-40E0-A0A7-11187F0991A5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7CD60F44-2D27-4139-A1C3-D7D78FDB937B}" type="parTrans" cxnId="{3588415C-F386-47C4-9EC3-92A66A224072}">
      <dgm:prSet/>
      <dgm:spPr/>
      <dgm:t>
        <a:bodyPr/>
        <a:lstStyle/>
        <a:p>
          <a:endParaRPr lang="zh-TW" altLang="en-US"/>
        </a:p>
      </dgm:t>
    </dgm:pt>
    <dgm:pt modelId="{EADF50AA-2A53-4B47-9612-05AB1C0EC0B2}" type="sibTrans" cxnId="{3588415C-F386-47C4-9EC3-92A66A224072}">
      <dgm:prSet/>
      <dgm:spPr/>
      <dgm:t>
        <a:bodyPr/>
        <a:lstStyle/>
        <a:p>
          <a:endParaRPr lang="zh-TW" altLang="en-US"/>
        </a:p>
      </dgm:t>
    </dgm:pt>
    <dgm:pt modelId="{B68E4C79-4D70-496B-B875-100421985455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D5EDDACF-81E5-47E3-BBDD-4B3BA8B279DC}" type="parTrans" cxnId="{8ECD88FE-FAD2-42FE-AEEF-F38BFA041857}">
      <dgm:prSet/>
      <dgm:spPr/>
      <dgm:t>
        <a:bodyPr/>
        <a:lstStyle/>
        <a:p>
          <a:endParaRPr lang="zh-TW" altLang="en-US"/>
        </a:p>
      </dgm:t>
    </dgm:pt>
    <dgm:pt modelId="{139644FF-B3BD-4D20-A4D8-C46A4125872F}" type="sibTrans" cxnId="{8ECD88FE-FAD2-42FE-AEEF-F38BFA041857}">
      <dgm:prSet/>
      <dgm:spPr/>
      <dgm:t>
        <a:bodyPr/>
        <a:lstStyle/>
        <a:p>
          <a:endParaRPr lang="zh-TW" altLang="en-US"/>
        </a:p>
      </dgm:t>
    </dgm:pt>
    <dgm:pt modelId="{E3D173B5-523A-4A76-9A71-BF04B2F62F76}" type="pres">
      <dgm:prSet presAssocID="{4607877A-A4FD-4CCC-896A-EF6937FA733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8EB6AFC-A6AC-4E44-975E-020D7EA63887}" type="pres">
      <dgm:prSet presAssocID="{4607877A-A4FD-4CCC-896A-EF6937FA7331}" presName="fgShape" presStyleLbl="fgShp" presStyleIdx="0" presStyleCnt="1"/>
      <dgm:spPr/>
    </dgm:pt>
    <dgm:pt modelId="{FBA364A6-F8FB-4BF9-8BD5-7CED6280DAE2}" type="pres">
      <dgm:prSet presAssocID="{4607877A-A4FD-4CCC-896A-EF6937FA7331}" presName="linComp" presStyleCnt="0"/>
      <dgm:spPr/>
    </dgm:pt>
    <dgm:pt modelId="{E311B81A-27BF-4ABE-BB01-DCF5B5ADAD29}" type="pres">
      <dgm:prSet presAssocID="{0F59320D-E14A-45F3-AD45-51D1526E1D50}" presName="compNode" presStyleCnt="0"/>
      <dgm:spPr/>
    </dgm:pt>
    <dgm:pt modelId="{C583C1D6-30FE-469B-B5A2-B60A14783CAC}" type="pres">
      <dgm:prSet presAssocID="{0F59320D-E14A-45F3-AD45-51D1526E1D5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BE45C0D-381E-4D4D-BAA2-8A996B2DB317}" type="pres">
      <dgm:prSet presAssocID="{0F59320D-E14A-45F3-AD45-51D1526E1D5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3EC452-254C-4640-BE60-A86F5B59E369}" type="pres">
      <dgm:prSet presAssocID="{0F59320D-E14A-45F3-AD45-51D1526E1D50}" presName="invisiNode" presStyleLbl="node1" presStyleIdx="0" presStyleCnt="4"/>
      <dgm:spPr/>
    </dgm:pt>
    <dgm:pt modelId="{BBF88975-93CB-49AB-8642-4F0E0E1AC90B}" type="pres">
      <dgm:prSet presAssocID="{0F59320D-E14A-45F3-AD45-51D1526E1D5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7701C1E-5BEA-44C9-9995-DDAD02B1BAF9}" type="pres">
      <dgm:prSet presAssocID="{1A45E4FF-068B-44C9-A38A-20D41DBE419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B6B8A81-804F-40D7-8497-C49ACFE67204}" type="pres">
      <dgm:prSet presAssocID="{A6056544-0411-449A-8863-0F4F38D7A5DB}" presName="compNode" presStyleCnt="0"/>
      <dgm:spPr/>
    </dgm:pt>
    <dgm:pt modelId="{A3796BE6-6E7C-4A76-8482-7BE889C30728}" type="pres">
      <dgm:prSet presAssocID="{A6056544-0411-449A-8863-0F4F38D7A5DB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93D63C97-3094-4993-9CFF-DC44B7481427}" type="pres">
      <dgm:prSet presAssocID="{A6056544-0411-449A-8863-0F4F38D7A5DB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3767102-5B2E-4AA4-B653-B1C558C89EC0}" type="pres">
      <dgm:prSet presAssocID="{A6056544-0411-449A-8863-0F4F38D7A5DB}" presName="invisiNode" presStyleLbl="node1" presStyleIdx="1" presStyleCnt="4"/>
      <dgm:spPr/>
    </dgm:pt>
    <dgm:pt modelId="{6DFE189F-7D79-4B4E-A249-2CA6D9D2EE3F}" type="pres">
      <dgm:prSet presAssocID="{A6056544-0411-449A-8863-0F4F38D7A5DB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7575945-BB7F-438E-9D73-CC7AA717526D}" type="pres">
      <dgm:prSet presAssocID="{A2EED912-CC51-4144-9C27-E6CEFDDA82C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1F66860-2C83-486E-BEB9-5349DAF12822}" type="pres">
      <dgm:prSet presAssocID="{5AF1169E-C47F-40E0-A0A7-11187F0991A5}" presName="compNode" presStyleCnt="0"/>
      <dgm:spPr/>
    </dgm:pt>
    <dgm:pt modelId="{7C883EBD-8BF1-4241-AEA3-5718E6854D4D}" type="pres">
      <dgm:prSet presAssocID="{5AF1169E-C47F-40E0-A0A7-11187F0991A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333C74F0-730F-4B6B-B7CE-7B309468CECE}" type="pres">
      <dgm:prSet presAssocID="{5AF1169E-C47F-40E0-A0A7-11187F0991A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7942D6-9376-4472-8691-8ACB192BF211}" type="pres">
      <dgm:prSet presAssocID="{5AF1169E-C47F-40E0-A0A7-11187F0991A5}" presName="invisiNode" presStyleLbl="node1" presStyleIdx="2" presStyleCnt="4"/>
      <dgm:spPr/>
    </dgm:pt>
    <dgm:pt modelId="{474A5A09-FD93-4C13-9A13-55BE53721CF0}" type="pres">
      <dgm:prSet presAssocID="{5AF1169E-C47F-40E0-A0A7-11187F0991A5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AE9387C-B172-4CBB-8EDB-8BD459231CF5}" type="pres">
      <dgm:prSet presAssocID="{EADF50AA-2A53-4B47-9612-05AB1C0EC0B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9BB87B5-2451-4D58-8873-C65034B1927F}" type="pres">
      <dgm:prSet presAssocID="{B68E4C79-4D70-496B-B875-100421985455}" presName="compNode" presStyleCnt="0"/>
      <dgm:spPr/>
    </dgm:pt>
    <dgm:pt modelId="{3611AB03-164C-4FD6-9D85-76FD6E1ACADB}" type="pres">
      <dgm:prSet presAssocID="{B68E4C79-4D70-496B-B875-100421985455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54F52870-5C2F-467E-A21F-509DAF49EE4C}" type="pres">
      <dgm:prSet presAssocID="{B68E4C79-4D70-496B-B875-100421985455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9A463D-36E9-4F2F-BB85-DC7C8CCFBCDE}" type="pres">
      <dgm:prSet presAssocID="{B68E4C79-4D70-496B-B875-100421985455}" presName="invisiNode" presStyleLbl="node1" presStyleIdx="3" presStyleCnt="4"/>
      <dgm:spPr/>
    </dgm:pt>
    <dgm:pt modelId="{808D2DFB-9724-4A0E-91E5-FEEFEC3D0093}" type="pres">
      <dgm:prSet presAssocID="{B68E4C79-4D70-496B-B875-100421985455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8EC670F-5F56-4253-AE82-A43EC38B68E4}" type="presOf" srcId="{B68E4C79-4D70-496B-B875-100421985455}" destId="{54F52870-5C2F-467E-A21F-509DAF49EE4C}" srcOrd="1" destOrd="0" presId="urn:microsoft.com/office/officeart/2005/8/layout/hList7"/>
    <dgm:cxn modelId="{D7307B10-B441-4922-A976-D99A00C13780}" type="presOf" srcId="{B68E4C79-4D70-496B-B875-100421985455}" destId="{3611AB03-164C-4FD6-9D85-76FD6E1ACADB}" srcOrd="0" destOrd="0" presId="urn:microsoft.com/office/officeart/2005/8/layout/hList7"/>
    <dgm:cxn modelId="{8ECD88FE-FAD2-42FE-AEEF-F38BFA041857}" srcId="{4607877A-A4FD-4CCC-896A-EF6937FA7331}" destId="{B68E4C79-4D70-496B-B875-100421985455}" srcOrd="3" destOrd="0" parTransId="{D5EDDACF-81E5-47E3-BBDD-4B3BA8B279DC}" sibTransId="{139644FF-B3BD-4D20-A4D8-C46A4125872F}"/>
    <dgm:cxn modelId="{1206C3B2-F0F8-4B98-89BF-E0F2EA5983D6}" type="presOf" srcId="{5AF1169E-C47F-40E0-A0A7-11187F0991A5}" destId="{7C883EBD-8BF1-4241-AEA3-5718E6854D4D}" srcOrd="0" destOrd="0" presId="urn:microsoft.com/office/officeart/2005/8/layout/hList7"/>
    <dgm:cxn modelId="{CCF29E06-1708-4529-A76A-3D075D8D9E3B}" type="presOf" srcId="{0F59320D-E14A-45F3-AD45-51D1526E1D50}" destId="{C583C1D6-30FE-469B-B5A2-B60A14783CAC}" srcOrd="0" destOrd="0" presId="urn:microsoft.com/office/officeart/2005/8/layout/hList7"/>
    <dgm:cxn modelId="{4BB0738D-B64B-422A-BA9C-B4C2D8248D3F}" type="presOf" srcId="{EADF50AA-2A53-4B47-9612-05AB1C0EC0B2}" destId="{2AE9387C-B172-4CBB-8EDB-8BD459231CF5}" srcOrd="0" destOrd="0" presId="urn:microsoft.com/office/officeart/2005/8/layout/hList7"/>
    <dgm:cxn modelId="{36A2D595-237B-45E2-AEC8-74F11A53B8A9}" srcId="{4607877A-A4FD-4CCC-896A-EF6937FA7331}" destId="{0F59320D-E14A-45F3-AD45-51D1526E1D50}" srcOrd="0" destOrd="0" parTransId="{90B64465-0063-4C52-B9B0-991F361FB7B6}" sibTransId="{1A45E4FF-068B-44C9-A38A-20D41DBE4197}"/>
    <dgm:cxn modelId="{A40BB311-2C90-4B09-B634-201C89B6D69D}" type="presOf" srcId="{1A45E4FF-068B-44C9-A38A-20D41DBE4197}" destId="{57701C1E-5BEA-44C9-9995-DDAD02B1BAF9}" srcOrd="0" destOrd="0" presId="urn:microsoft.com/office/officeart/2005/8/layout/hList7"/>
    <dgm:cxn modelId="{01BEEE08-5CC7-44A4-A701-24226BADECDA}" type="presOf" srcId="{4607877A-A4FD-4CCC-896A-EF6937FA7331}" destId="{E3D173B5-523A-4A76-9A71-BF04B2F62F76}" srcOrd="0" destOrd="0" presId="urn:microsoft.com/office/officeart/2005/8/layout/hList7"/>
    <dgm:cxn modelId="{69CFB2B5-43CC-4F1C-BE70-4E7111A39AEE}" type="presOf" srcId="{A6056544-0411-449A-8863-0F4F38D7A5DB}" destId="{93D63C97-3094-4993-9CFF-DC44B7481427}" srcOrd="1" destOrd="0" presId="urn:microsoft.com/office/officeart/2005/8/layout/hList7"/>
    <dgm:cxn modelId="{95523C17-0D26-4241-ADA9-740A23FE5B61}" type="presOf" srcId="{0F59320D-E14A-45F3-AD45-51D1526E1D50}" destId="{1BE45C0D-381E-4D4D-BAA2-8A996B2DB317}" srcOrd="1" destOrd="0" presId="urn:microsoft.com/office/officeart/2005/8/layout/hList7"/>
    <dgm:cxn modelId="{992AC05F-5F90-4699-8D18-433CA6FFC41D}" srcId="{4607877A-A4FD-4CCC-896A-EF6937FA7331}" destId="{A6056544-0411-449A-8863-0F4F38D7A5DB}" srcOrd="1" destOrd="0" parTransId="{10763707-90F4-4C3F-B1B7-7C14F8BCBB32}" sibTransId="{A2EED912-CC51-4144-9C27-E6CEFDDA82C6}"/>
    <dgm:cxn modelId="{21B1EC13-8AE0-4CF7-9F81-7A527E4C9708}" type="presOf" srcId="{A2EED912-CC51-4144-9C27-E6CEFDDA82C6}" destId="{57575945-BB7F-438E-9D73-CC7AA717526D}" srcOrd="0" destOrd="0" presId="urn:microsoft.com/office/officeart/2005/8/layout/hList7"/>
    <dgm:cxn modelId="{6E0228D7-8442-4C3E-9FE7-598BAFDDA63A}" type="presOf" srcId="{A6056544-0411-449A-8863-0F4F38D7A5DB}" destId="{A3796BE6-6E7C-4A76-8482-7BE889C30728}" srcOrd="0" destOrd="0" presId="urn:microsoft.com/office/officeart/2005/8/layout/hList7"/>
    <dgm:cxn modelId="{B501EBBE-7EFC-4C90-AD75-CE92D0CD96B7}" type="presOf" srcId="{5AF1169E-C47F-40E0-A0A7-11187F0991A5}" destId="{333C74F0-730F-4B6B-B7CE-7B309468CECE}" srcOrd="1" destOrd="0" presId="urn:microsoft.com/office/officeart/2005/8/layout/hList7"/>
    <dgm:cxn modelId="{3588415C-F386-47C4-9EC3-92A66A224072}" srcId="{4607877A-A4FD-4CCC-896A-EF6937FA7331}" destId="{5AF1169E-C47F-40E0-A0A7-11187F0991A5}" srcOrd="2" destOrd="0" parTransId="{7CD60F44-2D27-4139-A1C3-D7D78FDB937B}" sibTransId="{EADF50AA-2A53-4B47-9612-05AB1C0EC0B2}"/>
    <dgm:cxn modelId="{A30DC426-6B05-43E1-A2E7-7B9D70109B5A}" type="presParOf" srcId="{E3D173B5-523A-4A76-9A71-BF04B2F62F76}" destId="{78EB6AFC-A6AC-4E44-975E-020D7EA63887}" srcOrd="0" destOrd="0" presId="urn:microsoft.com/office/officeart/2005/8/layout/hList7"/>
    <dgm:cxn modelId="{49FFC210-8535-4C24-AB5E-1105CC3B526A}" type="presParOf" srcId="{E3D173B5-523A-4A76-9A71-BF04B2F62F76}" destId="{FBA364A6-F8FB-4BF9-8BD5-7CED6280DAE2}" srcOrd="1" destOrd="0" presId="urn:microsoft.com/office/officeart/2005/8/layout/hList7"/>
    <dgm:cxn modelId="{FD6F655D-BD3A-4480-B07B-E1D5AAFF55A8}" type="presParOf" srcId="{FBA364A6-F8FB-4BF9-8BD5-7CED6280DAE2}" destId="{E311B81A-27BF-4ABE-BB01-DCF5B5ADAD29}" srcOrd="0" destOrd="0" presId="urn:microsoft.com/office/officeart/2005/8/layout/hList7"/>
    <dgm:cxn modelId="{A7E1A96D-5E44-4D26-A974-2F368A7551ED}" type="presParOf" srcId="{E311B81A-27BF-4ABE-BB01-DCF5B5ADAD29}" destId="{C583C1D6-30FE-469B-B5A2-B60A14783CAC}" srcOrd="0" destOrd="0" presId="urn:microsoft.com/office/officeart/2005/8/layout/hList7"/>
    <dgm:cxn modelId="{3478E395-C1E7-4B3E-A979-DE88F33E9740}" type="presParOf" srcId="{E311B81A-27BF-4ABE-BB01-DCF5B5ADAD29}" destId="{1BE45C0D-381E-4D4D-BAA2-8A996B2DB317}" srcOrd="1" destOrd="0" presId="urn:microsoft.com/office/officeart/2005/8/layout/hList7"/>
    <dgm:cxn modelId="{44F1F957-E479-400A-A233-CB5CF1E8E3C0}" type="presParOf" srcId="{E311B81A-27BF-4ABE-BB01-DCF5B5ADAD29}" destId="{F83EC452-254C-4640-BE60-A86F5B59E369}" srcOrd="2" destOrd="0" presId="urn:microsoft.com/office/officeart/2005/8/layout/hList7"/>
    <dgm:cxn modelId="{98459E7F-79C3-4E6C-99A7-5E19707E9164}" type="presParOf" srcId="{E311B81A-27BF-4ABE-BB01-DCF5B5ADAD29}" destId="{BBF88975-93CB-49AB-8642-4F0E0E1AC90B}" srcOrd="3" destOrd="0" presId="urn:microsoft.com/office/officeart/2005/8/layout/hList7"/>
    <dgm:cxn modelId="{6611C910-BCEB-419F-BBF4-EE29404EB4BE}" type="presParOf" srcId="{FBA364A6-F8FB-4BF9-8BD5-7CED6280DAE2}" destId="{57701C1E-5BEA-44C9-9995-DDAD02B1BAF9}" srcOrd="1" destOrd="0" presId="urn:microsoft.com/office/officeart/2005/8/layout/hList7"/>
    <dgm:cxn modelId="{537B01AF-F6AC-4555-9E0D-3F1388ECA0A0}" type="presParOf" srcId="{FBA364A6-F8FB-4BF9-8BD5-7CED6280DAE2}" destId="{EB6B8A81-804F-40D7-8497-C49ACFE67204}" srcOrd="2" destOrd="0" presId="urn:microsoft.com/office/officeart/2005/8/layout/hList7"/>
    <dgm:cxn modelId="{4C55A58B-05B8-45F5-A677-AA05E67AA80E}" type="presParOf" srcId="{EB6B8A81-804F-40D7-8497-C49ACFE67204}" destId="{A3796BE6-6E7C-4A76-8482-7BE889C30728}" srcOrd="0" destOrd="0" presId="urn:microsoft.com/office/officeart/2005/8/layout/hList7"/>
    <dgm:cxn modelId="{D2D36680-B94C-404C-B561-4C0D6E959C1E}" type="presParOf" srcId="{EB6B8A81-804F-40D7-8497-C49ACFE67204}" destId="{93D63C97-3094-4993-9CFF-DC44B7481427}" srcOrd="1" destOrd="0" presId="urn:microsoft.com/office/officeart/2005/8/layout/hList7"/>
    <dgm:cxn modelId="{3745C505-320A-4C20-94B7-6ED01C9BD1FC}" type="presParOf" srcId="{EB6B8A81-804F-40D7-8497-C49ACFE67204}" destId="{53767102-5B2E-4AA4-B653-B1C558C89EC0}" srcOrd="2" destOrd="0" presId="urn:microsoft.com/office/officeart/2005/8/layout/hList7"/>
    <dgm:cxn modelId="{5FB7F51E-7674-4E32-8FDE-A6FB094C9DEB}" type="presParOf" srcId="{EB6B8A81-804F-40D7-8497-C49ACFE67204}" destId="{6DFE189F-7D79-4B4E-A249-2CA6D9D2EE3F}" srcOrd="3" destOrd="0" presId="urn:microsoft.com/office/officeart/2005/8/layout/hList7"/>
    <dgm:cxn modelId="{F63D2D62-9B0C-4FF5-B656-532162958B85}" type="presParOf" srcId="{FBA364A6-F8FB-4BF9-8BD5-7CED6280DAE2}" destId="{57575945-BB7F-438E-9D73-CC7AA717526D}" srcOrd="3" destOrd="0" presId="urn:microsoft.com/office/officeart/2005/8/layout/hList7"/>
    <dgm:cxn modelId="{5B587115-5D7C-4F0C-8784-3169F1BD86B0}" type="presParOf" srcId="{FBA364A6-F8FB-4BF9-8BD5-7CED6280DAE2}" destId="{61F66860-2C83-486E-BEB9-5349DAF12822}" srcOrd="4" destOrd="0" presId="urn:microsoft.com/office/officeart/2005/8/layout/hList7"/>
    <dgm:cxn modelId="{7864D68A-6E1B-45B2-905D-031B8E2E6D94}" type="presParOf" srcId="{61F66860-2C83-486E-BEB9-5349DAF12822}" destId="{7C883EBD-8BF1-4241-AEA3-5718E6854D4D}" srcOrd="0" destOrd="0" presId="urn:microsoft.com/office/officeart/2005/8/layout/hList7"/>
    <dgm:cxn modelId="{09DA5E95-A2B2-42DE-83E4-15515F036D35}" type="presParOf" srcId="{61F66860-2C83-486E-BEB9-5349DAF12822}" destId="{333C74F0-730F-4B6B-B7CE-7B309468CECE}" srcOrd="1" destOrd="0" presId="urn:microsoft.com/office/officeart/2005/8/layout/hList7"/>
    <dgm:cxn modelId="{FFBEB19D-82F1-42EC-8A44-E3DA839F29D6}" type="presParOf" srcId="{61F66860-2C83-486E-BEB9-5349DAF12822}" destId="{467942D6-9376-4472-8691-8ACB192BF211}" srcOrd="2" destOrd="0" presId="urn:microsoft.com/office/officeart/2005/8/layout/hList7"/>
    <dgm:cxn modelId="{B2A56C5E-81B2-4357-84DF-308A753FC99C}" type="presParOf" srcId="{61F66860-2C83-486E-BEB9-5349DAF12822}" destId="{474A5A09-FD93-4C13-9A13-55BE53721CF0}" srcOrd="3" destOrd="0" presId="urn:microsoft.com/office/officeart/2005/8/layout/hList7"/>
    <dgm:cxn modelId="{33E09B69-6396-4D21-8066-22A613344D7F}" type="presParOf" srcId="{FBA364A6-F8FB-4BF9-8BD5-7CED6280DAE2}" destId="{2AE9387C-B172-4CBB-8EDB-8BD459231CF5}" srcOrd="5" destOrd="0" presId="urn:microsoft.com/office/officeart/2005/8/layout/hList7"/>
    <dgm:cxn modelId="{F2007E79-14B1-433E-B1A4-68662E85B86B}" type="presParOf" srcId="{FBA364A6-F8FB-4BF9-8BD5-7CED6280DAE2}" destId="{29BB87B5-2451-4D58-8873-C65034B1927F}" srcOrd="6" destOrd="0" presId="urn:microsoft.com/office/officeart/2005/8/layout/hList7"/>
    <dgm:cxn modelId="{0AE5B82D-4EBD-43C9-B593-3A54DA00B41C}" type="presParOf" srcId="{29BB87B5-2451-4D58-8873-C65034B1927F}" destId="{3611AB03-164C-4FD6-9D85-76FD6E1ACADB}" srcOrd="0" destOrd="0" presId="urn:microsoft.com/office/officeart/2005/8/layout/hList7"/>
    <dgm:cxn modelId="{8F93E25F-F40F-437E-B7A6-2B84C6B88347}" type="presParOf" srcId="{29BB87B5-2451-4D58-8873-C65034B1927F}" destId="{54F52870-5C2F-467E-A21F-509DAF49EE4C}" srcOrd="1" destOrd="0" presId="urn:microsoft.com/office/officeart/2005/8/layout/hList7"/>
    <dgm:cxn modelId="{6E02B1B7-0D28-40C0-AC38-C02F4761B7C0}" type="presParOf" srcId="{29BB87B5-2451-4D58-8873-C65034B1927F}" destId="{849A463D-36E9-4F2F-BB85-DC7C8CCFBCDE}" srcOrd="2" destOrd="0" presId="urn:microsoft.com/office/officeart/2005/8/layout/hList7"/>
    <dgm:cxn modelId="{C4E1682D-E60B-4733-AE3F-C379B81937D0}" type="presParOf" srcId="{29BB87B5-2451-4D58-8873-C65034B1927F}" destId="{808D2DFB-9724-4A0E-91E5-FEEFEC3D009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D60C77-DDAE-43BD-810E-DBB91F878D84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zh-TW" altLang="en-US"/>
        </a:p>
      </dgm:t>
    </dgm:pt>
    <dgm:pt modelId="{991627D0-94E5-429F-9AC1-ECF8871381E4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3936B77D-4CB7-4A1E-83A4-C7DD62B32AFD}" type="parTrans" cxnId="{077D673A-FF75-40D7-9D29-99138FC40505}">
      <dgm:prSet/>
      <dgm:spPr/>
      <dgm:t>
        <a:bodyPr/>
        <a:lstStyle/>
        <a:p>
          <a:endParaRPr lang="zh-TW" altLang="en-US"/>
        </a:p>
      </dgm:t>
    </dgm:pt>
    <dgm:pt modelId="{BFA67658-2AC9-4258-A602-9CC8FCE3250A}" type="sibTrans" cxnId="{077D673A-FF75-40D7-9D29-99138FC40505}">
      <dgm:prSet/>
      <dgm:spPr/>
      <dgm:t>
        <a:bodyPr/>
        <a:lstStyle/>
        <a:p>
          <a:endParaRPr lang="zh-TW" altLang="en-US"/>
        </a:p>
      </dgm:t>
    </dgm:pt>
    <dgm:pt modelId="{357347F2-71C9-4D87-B9F5-CC3EC96B5EE7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3F6EA1E7-E827-4D8D-A32E-CF85F7B2111F}" type="parTrans" cxnId="{6867485B-6383-413D-989D-0B105DEA5E02}">
      <dgm:prSet/>
      <dgm:spPr/>
      <dgm:t>
        <a:bodyPr/>
        <a:lstStyle/>
        <a:p>
          <a:endParaRPr lang="zh-TW" altLang="en-US"/>
        </a:p>
      </dgm:t>
    </dgm:pt>
    <dgm:pt modelId="{926CE13E-3B03-4DB9-B745-0EEAE0888CDF}" type="sibTrans" cxnId="{6867485B-6383-413D-989D-0B105DEA5E02}">
      <dgm:prSet/>
      <dgm:spPr/>
      <dgm:t>
        <a:bodyPr/>
        <a:lstStyle/>
        <a:p>
          <a:endParaRPr lang="zh-TW" altLang="en-US"/>
        </a:p>
      </dgm:t>
    </dgm:pt>
    <dgm:pt modelId="{61AC61A5-F2AC-4CB2-B380-A60475B2DC63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14F701FE-1A92-4E8A-B4B0-C5CEB4F0C917}" type="parTrans" cxnId="{37A43355-6A9B-4378-9B73-2564A48770BB}">
      <dgm:prSet/>
      <dgm:spPr/>
      <dgm:t>
        <a:bodyPr/>
        <a:lstStyle/>
        <a:p>
          <a:endParaRPr lang="zh-TW" altLang="en-US"/>
        </a:p>
      </dgm:t>
    </dgm:pt>
    <dgm:pt modelId="{9611ED54-2D23-4FA5-84ED-4AE416D3AAFF}" type="sibTrans" cxnId="{37A43355-6A9B-4378-9B73-2564A48770BB}">
      <dgm:prSet/>
      <dgm:spPr/>
      <dgm:t>
        <a:bodyPr/>
        <a:lstStyle/>
        <a:p>
          <a:endParaRPr lang="zh-TW" altLang="en-US"/>
        </a:p>
      </dgm:t>
    </dgm:pt>
    <dgm:pt modelId="{D8BA6ACF-68ED-411B-8296-AD5E24B1EDDC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B4260D61-0092-4E4C-8A83-EFBE4F180A43}" type="parTrans" cxnId="{AA9FB8D3-1789-4024-8E03-8F87C2804D19}">
      <dgm:prSet/>
      <dgm:spPr/>
      <dgm:t>
        <a:bodyPr/>
        <a:lstStyle/>
        <a:p>
          <a:endParaRPr lang="zh-TW" altLang="en-US"/>
        </a:p>
      </dgm:t>
    </dgm:pt>
    <dgm:pt modelId="{1A334FF4-D69F-4700-9581-43203BA1B50E}" type="sibTrans" cxnId="{AA9FB8D3-1789-4024-8E03-8F87C2804D19}">
      <dgm:prSet/>
      <dgm:spPr/>
      <dgm:t>
        <a:bodyPr/>
        <a:lstStyle/>
        <a:p>
          <a:endParaRPr lang="zh-TW" altLang="en-US"/>
        </a:p>
      </dgm:t>
    </dgm:pt>
    <dgm:pt modelId="{32A6B63E-0604-4B52-ADB4-AE6AAAB7F4B8}" type="pres">
      <dgm:prSet presAssocID="{F6D60C77-DDAE-43BD-810E-DBB91F878D84}" presName="rootNode" presStyleCnt="0">
        <dgm:presLayoutVars>
          <dgm:chMax/>
          <dgm:chPref/>
          <dgm:dir/>
          <dgm:animLvl val="lvl"/>
        </dgm:presLayoutVars>
      </dgm:prSet>
      <dgm:spPr/>
    </dgm:pt>
    <dgm:pt modelId="{833F229D-5E75-44FB-8CB0-8445448AFF0D}" type="pres">
      <dgm:prSet presAssocID="{991627D0-94E5-429F-9AC1-ECF8871381E4}" presName="composite" presStyleCnt="0"/>
      <dgm:spPr/>
    </dgm:pt>
    <dgm:pt modelId="{32B081EA-60B8-4C4A-9979-48E9469DDE9F}" type="pres">
      <dgm:prSet presAssocID="{991627D0-94E5-429F-9AC1-ECF8871381E4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E3F9F545-9FB2-4916-B01C-257A74408C39}" type="pres">
      <dgm:prSet presAssocID="{991627D0-94E5-429F-9AC1-ECF8871381E4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713E466-8DCB-45AB-8A9A-22D8A742EBD3}" type="pres">
      <dgm:prSet presAssocID="{991627D0-94E5-429F-9AC1-ECF8871381E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9D108BAA-E6EF-46E0-8FD5-22614A442469}" type="pres">
      <dgm:prSet presAssocID="{BFA67658-2AC9-4258-A602-9CC8FCE3250A}" presName="sibTrans" presStyleCnt="0"/>
      <dgm:spPr/>
    </dgm:pt>
    <dgm:pt modelId="{2E7DE466-6BA4-4E86-85E0-EAC21F69B34B}" type="pres">
      <dgm:prSet presAssocID="{61AC61A5-F2AC-4CB2-B380-A60475B2DC63}" presName="composite" presStyleCnt="0"/>
      <dgm:spPr/>
    </dgm:pt>
    <dgm:pt modelId="{91008DA4-2767-43D3-8C71-16A8E0D58155}" type="pres">
      <dgm:prSet presAssocID="{61AC61A5-F2AC-4CB2-B380-A60475B2DC63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85C40369-9D88-4F37-94DF-A5F46A1B6180}" type="pres">
      <dgm:prSet presAssocID="{61AC61A5-F2AC-4CB2-B380-A60475B2DC63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9EE3145-0B15-4D53-8FC5-56A5C9E00EB9}" type="pres">
      <dgm:prSet presAssocID="{61AC61A5-F2AC-4CB2-B380-A60475B2DC63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7A43355-6A9B-4378-9B73-2564A48770BB}" srcId="{F6D60C77-DDAE-43BD-810E-DBB91F878D84}" destId="{61AC61A5-F2AC-4CB2-B380-A60475B2DC63}" srcOrd="1" destOrd="0" parTransId="{14F701FE-1A92-4E8A-B4B0-C5CEB4F0C917}" sibTransId="{9611ED54-2D23-4FA5-84ED-4AE416D3AAFF}"/>
    <dgm:cxn modelId="{077D673A-FF75-40D7-9D29-99138FC40505}" srcId="{F6D60C77-DDAE-43BD-810E-DBB91F878D84}" destId="{991627D0-94E5-429F-9AC1-ECF8871381E4}" srcOrd="0" destOrd="0" parTransId="{3936B77D-4CB7-4A1E-83A4-C7DD62B32AFD}" sibTransId="{BFA67658-2AC9-4258-A602-9CC8FCE3250A}"/>
    <dgm:cxn modelId="{FBA9FC69-4382-464C-B9FB-7C9B99953D38}" type="presOf" srcId="{D8BA6ACF-68ED-411B-8296-AD5E24B1EDDC}" destId="{F9EE3145-0B15-4D53-8FC5-56A5C9E00EB9}" srcOrd="0" destOrd="0" presId="urn:microsoft.com/office/officeart/2008/layout/TitledPictureBlocks"/>
    <dgm:cxn modelId="{65989375-CEE6-41B9-812B-6B963F9827BC}" type="presOf" srcId="{F6D60C77-DDAE-43BD-810E-DBB91F878D84}" destId="{32A6B63E-0604-4B52-ADB4-AE6AAAB7F4B8}" srcOrd="0" destOrd="0" presId="urn:microsoft.com/office/officeart/2008/layout/TitledPictureBlocks"/>
    <dgm:cxn modelId="{6867485B-6383-413D-989D-0B105DEA5E02}" srcId="{991627D0-94E5-429F-9AC1-ECF8871381E4}" destId="{357347F2-71C9-4D87-B9F5-CC3EC96B5EE7}" srcOrd="0" destOrd="0" parTransId="{3F6EA1E7-E827-4D8D-A32E-CF85F7B2111F}" sibTransId="{926CE13E-3B03-4DB9-B745-0EEAE0888CDF}"/>
    <dgm:cxn modelId="{B2FE107C-BADB-482A-8609-A3D00B53E876}" type="presOf" srcId="{61AC61A5-F2AC-4CB2-B380-A60475B2DC63}" destId="{91008DA4-2767-43D3-8C71-16A8E0D58155}" srcOrd="0" destOrd="0" presId="urn:microsoft.com/office/officeart/2008/layout/TitledPictureBlocks"/>
    <dgm:cxn modelId="{6B1C9B30-7214-483E-9EA4-69D519054731}" type="presOf" srcId="{991627D0-94E5-429F-9AC1-ECF8871381E4}" destId="{32B081EA-60B8-4C4A-9979-48E9469DDE9F}" srcOrd="0" destOrd="0" presId="urn:microsoft.com/office/officeart/2008/layout/TitledPictureBlocks"/>
    <dgm:cxn modelId="{C85CD2F8-32CE-4271-838B-40C2FDEE64C1}" type="presOf" srcId="{357347F2-71C9-4D87-B9F5-CC3EC96B5EE7}" destId="{1713E466-8DCB-45AB-8A9A-22D8A742EBD3}" srcOrd="0" destOrd="0" presId="urn:microsoft.com/office/officeart/2008/layout/TitledPictureBlocks"/>
    <dgm:cxn modelId="{AA9FB8D3-1789-4024-8E03-8F87C2804D19}" srcId="{61AC61A5-F2AC-4CB2-B380-A60475B2DC63}" destId="{D8BA6ACF-68ED-411B-8296-AD5E24B1EDDC}" srcOrd="0" destOrd="0" parTransId="{B4260D61-0092-4E4C-8A83-EFBE4F180A43}" sibTransId="{1A334FF4-D69F-4700-9581-43203BA1B50E}"/>
    <dgm:cxn modelId="{00F666C6-2040-41F1-8990-E3E302C867B1}" type="presParOf" srcId="{32A6B63E-0604-4B52-ADB4-AE6AAAB7F4B8}" destId="{833F229D-5E75-44FB-8CB0-8445448AFF0D}" srcOrd="0" destOrd="0" presId="urn:microsoft.com/office/officeart/2008/layout/TitledPictureBlocks"/>
    <dgm:cxn modelId="{E767EB74-E856-498C-BFFB-30CC0260DF1C}" type="presParOf" srcId="{833F229D-5E75-44FB-8CB0-8445448AFF0D}" destId="{32B081EA-60B8-4C4A-9979-48E9469DDE9F}" srcOrd="0" destOrd="0" presId="urn:microsoft.com/office/officeart/2008/layout/TitledPictureBlocks"/>
    <dgm:cxn modelId="{2C1F0324-D12D-42D1-81B1-265A8D79A7A9}" type="presParOf" srcId="{833F229D-5E75-44FB-8CB0-8445448AFF0D}" destId="{E3F9F545-9FB2-4916-B01C-257A74408C39}" srcOrd="1" destOrd="0" presId="urn:microsoft.com/office/officeart/2008/layout/TitledPictureBlocks"/>
    <dgm:cxn modelId="{608D295B-ADD8-45DE-AF70-488A3F81876B}" type="presParOf" srcId="{833F229D-5E75-44FB-8CB0-8445448AFF0D}" destId="{1713E466-8DCB-45AB-8A9A-22D8A742EBD3}" srcOrd="2" destOrd="0" presId="urn:microsoft.com/office/officeart/2008/layout/TitledPictureBlocks"/>
    <dgm:cxn modelId="{AFAEEAC7-85DB-49BF-BC81-A57431FDD0EC}" type="presParOf" srcId="{32A6B63E-0604-4B52-ADB4-AE6AAAB7F4B8}" destId="{9D108BAA-E6EF-46E0-8FD5-22614A442469}" srcOrd="1" destOrd="0" presId="urn:microsoft.com/office/officeart/2008/layout/TitledPictureBlocks"/>
    <dgm:cxn modelId="{3492A2F2-1CC3-44F5-9278-1062D459C9A3}" type="presParOf" srcId="{32A6B63E-0604-4B52-ADB4-AE6AAAB7F4B8}" destId="{2E7DE466-6BA4-4E86-85E0-EAC21F69B34B}" srcOrd="2" destOrd="0" presId="urn:microsoft.com/office/officeart/2008/layout/TitledPictureBlocks"/>
    <dgm:cxn modelId="{EBBBE3B6-DD66-462C-9C2D-2FF5AAF2B342}" type="presParOf" srcId="{2E7DE466-6BA4-4E86-85E0-EAC21F69B34B}" destId="{91008DA4-2767-43D3-8C71-16A8E0D58155}" srcOrd="0" destOrd="0" presId="urn:microsoft.com/office/officeart/2008/layout/TitledPictureBlocks"/>
    <dgm:cxn modelId="{EBA7866D-5E1C-4B3F-A0A9-5B6F47AFEC68}" type="presParOf" srcId="{2E7DE466-6BA4-4E86-85E0-EAC21F69B34B}" destId="{85C40369-9D88-4F37-94DF-A5F46A1B6180}" srcOrd="1" destOrd="0" presId="urn:microsoft.com/office/officeart/2008/layout/TitledPictureBlocks"/>
    <dgm:cxn modelId="{F25585A9-E11E-4EE6-83BF-CA9839F1ED56}" type="presParOf" srcId="{2E7DE466-6BA4-4E86-85E0-EAC21F69B34B}" destId="{F9EE3145-0B15-4D53-8FC5-56A5C9E00EB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B5F993-F419-4DBD-91CF-41345B6A178F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1BF44C9F-E086-4B7A-95CA-90A3DBEDE889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EB93B0AE-B457-4615-9F8A-E4022E1F07A4}" type="parTrans" cxnId="{21070CAF-70CC-4F75-8CD6-6D8AEB004AEA}">
      <dgm:prSet/>
      <dgm:spPr/>
      <dgm:t>
        <a:bodyPr/>
        <a:lstStyle/>
        <a:p>
          <a:endParaRPr lang="zh-TW" altLang="en-US"/>
        </a:p>
      </dgm:t>
    </dgm:pt>
    <dgm:pt modelId="{4347745E-CE72-4D14-8D3A-73168080FE84}" type="sibTrans" cxnId="{21070CAF-70CC-4F75-8CD6-6D8AEB004AEA}">
      <dgm:prSet/>
      <dgm:spPr/>
      <dgm:t>
        <a:bodyPr/>
        <a:lstStyle/>
        <a:p>
          <a:endParaRPr lang="zh-TW" altLang="en-US"/>
        </a:p>
      </dgm:t>
    </dgm:pt>
    <dgm:pt modelId="{1038F9DF-F441-4DEC-A830-6F6A782F8591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0A842AEA-9E82-434C-BE2A-E6C3C870D66C}" type="parTrans" cxnId="{6A57FE69-E429-493B-AF19-80EB1B4F498B}">
      <dgm:prSet/>
      <dgm:spPr/>
      <dgm:t>
        <a:bodyPr/>
        <a:lstStyle/>
        <a:p>
          <a:endParaRPr lang="zh-TW" altLang="en-US"/>
        </a:p>
      </dgm:t>
    </dgm:pt>
    <dgm:pt modelId="{E476E992-BC23-478D-A64B-CA15881DF02C}" type="sibTrans" cxnId="{6A57FE69-E429-493B-AF19-80EB1B4F498B}">
      <dgm:prSet/>
      <dgm:spPr/>
      <dgm:t>
        <a:bodyPr/>
        <a:lstStyle/>
        <a:p>
          <a:endParaRPr lang="zh-TW" altLang="en-US"/>
        </a:p>
      </dgm:t>
    </dgm:pt>
    <dgm:pt modelId="{C1599742-C3FE-409A-AD93-28EA328F1912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C6403108-BDA7-4FB2-87D7-C539D1C89AB8}" type="parTrans" cxnId="{899F9EE2-FC16-48AB-B7DD-BC5C8012EB5A}">
      <dgm:prSet/>
      <dgm:spPr/>
      <dgm:t>
        <a:bodyPr/>
        <a:lstStyle/>
        <a:p>
          <a:endParaRPr lang="zh-TW" altLang="en-US"/>
        </a:p>
      </dgm:t>
    </dgm:pt>
    <dgm:pt modelId="{C051ACBB-062F-413F-8C84-3EEB6F23F8A4}" type="sibTrans" cxnId="{899F9EE2-FC16-48AB-B7DD-BC5C8012EB5A}">
      <dgm:prSet/>
      <dgm:spPr/>
      <dgm:t>
        <a:bodyPr/>
        <a:lstStyle/>
        <a:p>
          <a:endParaRPr lang="zh-TW" altLang="en-US"/>
        </a:p>
      </dgm:t>
    </dgm:pt>
    <dgm:pt modelId="{DFDD7F7D-7EAF-462B-91A9-303E30BDD0FC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DDB34BD0-BD8E-489B-859B-92397BB4BE64}" type="parTrans" cxnId="{19BB4E1C-1B30-461F-8B05-8B1EA7EA4723}">
      <dgm:prSet/>
      <dgm:spPr/>
      <dgm:t>
        <a:bodyPr/>
        <a:lstStyle/>
        <a:p>
          <a:endParaRPr lang="zh-TW" altLang="en-US"/>
        </a:p>
      </dgm:t>
    </dgm:pt>
    <dgm:pt modelId="{7D35F8A1-26F3-4A90-8593-E51A90B59470}" type="sibTrans" cxnId="{19BB4E1C-1B30-461F-8B05-8B1EA7EA4723}">
      <dgm:prSet/>
      <dgm:spPr/>
      <dgm:t>
        <a:bodyPr/>
        <a:lstStyle/>
        <a:p>
          <a:endParaRPr lang="zh-TW" altLang="en-US"/>
        </a:p>
      </dgm:t>
    </dgm:pt>
    <dgm:pt modelId="{2D731200-8098-48A4-B01F-3AD2938AACC8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78B662D2-D8CC-4E7A-98EB-12A79A18D107}" type="parTrans" cxnId="{F8232803-1134-4B35-BECC-E31F59062980}">
      <dgm:prSet/>
      <dgm:spPr/>
      <dgm:t>
        <a:bodyPr/>
        <a:lstStyle/>
        <a:p>
          <a:endParaRPr lang="zh-TW" altLang="en-US"/>
        </a:p>
      </dgm:t>
    </dgm:pt>
    <dgm:pt modelId="{2F81B593-83DA-42F1-9400-CC4EF2B46531}" type="sibTrans" cxnId="{F8232803-1134-4B35-BECC-E31F59062980}">
      <dgm:prSet/>
      <dgm:spPr/>
      <dgm:t>
        <a:bodyPr/>
        <a:lstStyle/>
        <a:p>
          <a:endParaRPr lang="zh-TW" altLang="en-US"/>
        </a:p>
      </dgm:t>
    </dgm:pt>
    <dgm:pt modelId="{B7619E8C-048D-4E68-A55C-3E5E018F6083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6BCE476A-388A-4553-B6B8-C4098E32E642}" type="parTrans" cxnId="{BF250F2B-8048-4046-A26D-59420D388059}">
      <dgm:prSet/>
      <dgm:spPr/>
      <dgm:t>
        <a:bodyPr/>
        <a:lstStyle/>
        <a:p>
          <a:endParaRPr lang="zh-TW" altLang="en-US"/>
        </a:p>
      </dgm:t>
    </dgm:pt>
    <dgm:pt modelId="{8B34E8CF-E50C-4299-95BD-EF9A26C2E744}" type="sibTrans" cxnId="{BF250F2B-8048-4046-A26D-59420D388059}">
      <dgm:prSet/>
      <dgm:spPr/>
      <dgm:t>
        <a:bodyPr/>
        <a:lstStyle/>
        <a:p>
          <a:endParaRPr lang="zh-TW" altLang="en-US"/>
        </a:p>
      </dgm:t>
    </dgm:pt>
    <dgm:pt modelId="{89DE305F-3292-42F6-A6CA-7DC14FE83427}" type="pres">
      <dgm:prSet presAssocID="{D9B5F993-F419-4DBD-91CF-41345B6A178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C4A97B1-D47E-48AB-A84D-0DF67F4F22C9}" type="pres">
      <dgm:prSet presAssocID="{D9B5F993-F419-4DBD-91CF-41345B6A178F}" presName="cycle" presStyleCnt="0"/>
      <dgm:spPr/>
    </dgm:pt>
    <dgm:pt modelId="{0C0EFA88-8BBC-4535-8C2B-38DFC5DABCFC}" type="pres">
      <dgm:prSet presAssocID="{D9B5F993-F419-4DBD-91CF-41345B6A178F}" presName="centerShape" presStyleCnt="0"/>
      <dgm:spPr/>
    </dgm:pt>
    <dgm:pt modelId="{76F669C5-74A2-41E2-84F4-DFD65D6A8397}" type="pres">
      <dgm:prSet presAssocID="{D9B5F993-F419-4DBD-91CF-41345B6A178F}" presName="connSite" presStyleLbl="node1" presStyleIdx="0" presStyleCnt="3"/>
      <dgm:spPr/>
    </dgm:pt>
    <dgm:pt modelId="{B3F71955-8F1D-4679-960A-8035097727ED}" type="pres">
      <dgm:prSet presAssocID="{D9B5F993-F419-4DBD-91CF-41345B6A178F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81F0967-ABF6-47AF-A379-6B3274BF9463}" type="pres">
      <dgm:prSet presAssocID="{EB93B0AE-B457-4615-9F8A-E4022E1F07A4}" presName="Name25" presStyleLbl="parChTrans1D1" presStyleIdx="0" presStyleCnt="2"/>
      <dgm:spPr/>
    </dgm:pt>
    <dgm:pt modelId="{BB83F669-2C11-49A9-86DC-94060C8624FC}" type="pres">
      <dgm:prSet presAssocID="{1BF44C9F-E086-4B7A-95CA-90A3DBEDE889}" presName="node" presStyleCnt="0"/>
      <dgm:spPr/>
    </dgm:pt>
    <dgm:pt modelId="{B93EAEC0-9C82-408F-8780-82A941D0FA43}" type="pres">
      <dgm:prSet presAssocID="{1BF44C9F-E086-4B7A-95CA-90A3DBEDE889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B6E45FFA-3A66-49FB-BC3C-E1609C9F6F7F}" type="pres">
      <dgm:prSet presAssocID="{1BF44C9F-E086-4B7A-95CA-90A3DBEDE889}" presName="childNode" presStyleLbl="revTx" presStyleIdx="0" presStyleCnt="2">
        <dgm:presLayoutVars>
          <dgm:bulletEnabled val="1"/>
        </dgm:presLayoutVars>
      </dgm:prSet>
      <dgm:spPr/>
    </dgm:pt>
    <dgm:pt modelId="{2DCA7F1E-D3BA-48D5-8836-BCF008CDFCFD}" type="pres">
      <dgm:prSet presAssocID="{DDB34BD0-BD8E-489B-859B-92397BB4BE64}" presName="Name25" presStyleLbl="parChTrans1D1" presStyleIdx="1" presStyleCnt="2"/>
      <dgm:spPr/>
    </dgm:pt>
    <dgm:pt modelId="{FCFA99D1-906B-419D-98FF-B9FB25BA4368}" type="pres">
      <dgm:prSet presAssocID="{DFDD7F7D-7EAF-462B-91A9-303E30BDD0FC}" presName="node" presStyleCnt="0"/>
      <dgm:spPr/>
    </dgm:pt>
    <dgm:pt modelId="{2C50589F-FF42-4F07-AA04-5C8BD6108A58}" type="pres">
      <dgm:prSet presAssocID="{DFDD7F7D-7EAF-462B-91A9-303E30BDD0FC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59AD8D6D-C9FD-425E-A7AD-CEE34CCA7E5B}" type="pres">
      <dgm:prSet presAssocID="{DFDD7F7D-7EAF-462B-91A9-303E30BDD0FC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899F9EE2-FC16-48AB-B7DD-BC5C8012EB5A}" srcId="{1BF44C9F-E086-4B7A-95CA-90A3DBEDE889}" destId="{C1599742-C3FE-409A-AD93-28EA328F1912}" srcOrd="1" destOrd="0" parTransId="{C6403108-BDA7-4FB2-87D7-C539D1C89AB8}" sibTransId="{C051ACBB-062F-413F-8C84-3EEB6F23F8A4}"/>
    <dgm:cxn modelId="{64CB6B79-26E3-488B-ADB6-1E6D0B49337D}" type="presOf" srcId="{1038F9DF-F441-4DEC-A830-6F6A782F8591}" destId="{B6E45FFA-3A66-49FB-BC3C-E1609C9F6F7F}" srcOrd="0" destOrd="0" presId="urn:microsoft.com/office/officeart/2005/8/layout/radial2"/>
    <dgm:cxn modelId="{6A57FE69-E429-493B-AF19-80EB1B4F498B}" srcId="{1BF44C9F-E086-4B7A-95CA-90A3DBEDE889}" destId="{1038F9DF-F441-4DEC-A830-6F6A782F8591}" srcOrd="0" destOrd="0" parTransId="{0A842AEA-9E82-434C-BE2A-E6C3C870D66C}" sibTransId="{E476E992-BC23-478D-A64B-CA15881DF02C}"/>
    <dgm:cxn modelId="{F8232803-1134-4B35-BECC-E31F59062980}" srcId="{DFDD7F7D-7EAF-462B-91A9-303E30BDD0FC}" destId="{2D731200-8098-48A4-B01F-3AD2938AACC8}" srcOrd="0" destOrd="0" parTransId="{78B662D2-D8CC-4E7A-98EB-12A79A18D107}" sibTransId="{2F81B593-83DA-42F1-9400-CC4EF2B46531}"/>
    <dgm:cxn modelId="{21070CAF-70CC-4F75-8CD6-6D8AEB004AEA}" srcId="{D9B5F993-F419-4DBD-91CF-41345B6A178F}" destId="{1BF44C9F-E086-4B7A-95CA-90A3DBEDE889}" srcOrd="0" destOrd="0" parTransId="{EB93B0AE-B457-4615-9F8A-E4022E1F07A4}" sibTransId="{4347745E-CE72-4D14-8D3A-73168080FE84}"/>
    <dgm:cxn modelId="{227BF324-1FA5-4A18-B10F-9AAD9A862856}" type="presOf" srcId="{DFDD7F7D-7EAF-462B-91A9-303E30BDD0FC}" destId="{2C50589F-FF42-4F07-AA04-5C8BD6108A58}" srcOrd="0" destOrd="0" presId="urn:microsoft.com/office/officeart/2005/8/layout/radial2"/>
    <dgm:cxn modelId="{A923627A-4E1C-41CC-B807-759E70C9E273}" type="presOf" srcId="{C1599742-C3FE-409A-AD93-28EA328F1912}" destId="{B6E45FFA-3A66-49FB-BC3C-E1609C9F6F7F}" srcOrd="0" destOrd="1" presId="urn:microsoft.com/office/officeart/2005/8/layout/radial2"/>
    <dgm:cxn modelId="{86B3BF79-A0AF-49E4-B02D-551811145465}" type="presOf" srcId="{B7619E8C-048D-4E68-A55C-3E5E018F6083}" destId="{59AD8D6D-C9FD-425E-A7AD-CEE34CCA7E5B}" srcOrd="0" destOrd="1" presId="urn:microsoft.com/office/officeart/2005/8/layout/radial2"/>
    <dgm:cxn modelId="{BF250F2B-8048-4046-A26D-59420D388059}" srcId="{DFDD7F7D-7EAF-462B-91A9-303E30BDD0FC}" destId="{B7619E8C-048D-4E68-A55C-3E5E018F6083}" srcOrd="1" destOrd="0" parTransId="{6BCE476A-388A-4553-B6B8-C4098E32E642}" sibTransId="{8B34E8CF-E50C-4299-95BD-EF9A26C2E744}"/>
    <dgm:cxn modelId="{5AD73C43-85F2-498B-B408-815763D30CE0}" type="presOf" srcId="{D9B5F993-F419-4DBD-91CF-41345B6A178F}" destId="{89DE305F-3292-42F6-A6CA-7DC14FE83427}" srcOrd="0" destOrd="0" presId="urn:microsoft.com/office/officeart/2005/8/layout/radial2"/>
    <dgm:cxn modelId="{80D3535A-ED37-4E64-A46C-72BD53B977FD}" type="presOf" srcId="{EB93B0AE-B457-4615-9F8A-E4022E1F07A4}" destId="{B81F0967-ABF6-47AF-A379-6B3274BF9463}" srcOrd="0" destOrd="0" presId="urn:microsoft.com/office/officeart/2005/8/layout/radial2"/>
    <dgm:cxn modelId="{19BB4E1C-1B30-461F-8B05-8B1EA7EA4723}" srcId="{D9B5F993-F419-4DBD-91CF-41345B6A178F}" destId="{DFDD7F7D-7EAF-462B-91A9-303E30BDD0FC}" srcOrd="1" destOrd="0" parTransId="{DDB34BD0-BD8E-489B-859B-92397BB4BE64}" sibTransId="{7D35F8A1-26F3-4A90-8593-E51A90B59470}"/>
    <dgm:cxn modelId="{05EBAE82-8357-4E12-9D66-159C5F311EB7}" type="presOf" srcId="{2D731200-8098-48A4-B01F-3AD2938AACC8}" destId="{59AD8D6D-C9FD-425E-A7AD-CEE34CCA7E5B}" srcOrd="0" destOrd="0" presId="urn:microsoft.com/office/officeart/2005/8/layout/radial2"/>
    <dgm:cxn modelId="{AC6DD757-C546-4BB4-BF40-BD246DC6A145}" type="presOf" srcId="{1BF44C9F-E086-4B7A-95CA-90A3DBEDE889}" destId="{B93EAEC0-9C82-408F-8780-82A941D0FA43}" srcOrd="0" destOrd="0" presId="urn:microsoft.com/office/officeart/2005/8/layout/radial2"/>
    <dgm:cxn modelId="{E1A227B5-A970-43E4-B78F-C9D3A1B07AD7}" type="presOf" srcId="{DDB34BD0-BD8E-489B-859B-92397BB4BE64}" destId="{2DCA7F1E-D3BA-48D5-8836-BCF008CDFCFD}" srcOrd="0" destOrd="0" presId="urn:microsoft.com/office/officeart/2005/8/layout/radial2"/>
    <dgm:cxn modelId="{DC255187-10F2-4BD8-8B15-DFA1D8F34BC2}" type="presParOf" srcId="{89DE305F-3292-42F6-A6CA-7DC14FE83427}" destId="{2C4A97B1-D47E-48AB-A84D-0DF67F4F22C9}" srcOrd="0" destOrd="0" presId="urn:microsoft.com/office/officeart/2005/8/layout/radial2"/>
    <dgm:cxn modelId="{D1861990-A3AE-4F56-B978-0CE94C4D0129}" type="presParOf" srcId="{2C4A97B1-D47E-48AB-A84D-0DF67F4F22C9}" destId="{0C0EFA88-8BBC-4535-8C2B-38DFC5DABCFC}" srcOrd="0" destOrd="0" presId="urn:microsoft.com/office/officeart/2005/8/layout/radial2"/>
    <dgm:cxn modelId="{A88FC1E1-2376-47D0-B432-DABA48F8B257}" type="presParOf" srcId="{0C0EFA88-8BBC-4535-8C2B-38DFC5DABCFC}" destId="{76F669C5-74A2-41E2-84F4-DFD65D6A8397}" srcOrd="0" destOrd="0" presId="urn:microsoft.com/office/officeart/2005/8/layout/radial2"/>
    <dgm:cxn modelId="{B19B41A5-AC18-429F-BEC8-5C890E2AD7A3}" type="presParOf" srcId="{0C0EFA88-8BBC-4535-8C2B-38DFC5DABCFC}" destId="{B3F71955-8F1D-4679-960A-8035097727ED}" srcOrd="1" destOrd="0" presId="urn:microsoft.com/office/officeart/2005/8/layout/radial2"/>
    <dgm:cxn modelId="{28290C43-3DE0-4333-A657-98D60E7AA72B}" type="presParOf" srcId="{2C4A97B1-D47E-48AB-A84D-0DF67F4F22C9}" destId="{B81F0967-ABF6-47AF-A379-6B3274BF9463}" srcOrd="1" destOrd="0" presId="urn:microsoft.com/office/officeart/2005/8/layout/radial2"/>
    <dgm:cxn modelId="{B261403C-5ED0-42EB-B6D7-AEB206877BB2}" type="presParOf" srcId="{2C4A97B1-D47E-48AB-A84D-0DF67F4F22C9}" destId="{BB83F669-2C11-49A9-86DC-94060C8624FC}" srcOrd="2" destOrd="0" presId="urn:microsoft.com/office/officeart/2005/8/layout/radial2"/>
    <dgm:cxn modelId="{749A0770-B522-4E5D-AB1D-433EBAA46E1D}" type="presParOf" srcId="{BB83F669-2C11-49A9-86DC-94060C8624FC}" destId="{B93EAEC0-9C82-408F-8780-82A941D0FA43}" srcOrd="0" destOrd="0" presId="urn:microsoft.com/office/officeart/2005/8/layout/radial2"/>
    <dgm:cxn modelId="{849E6B8A-BEFF-4367-9C9B-6C1223C377FC}" type="presParOf" srcId="{BB83F669-2C11-49A9-86DC-94060C8624FC}" destId="{B6E45FFA-3A66-49FB-BC3C-E1609C9F6F7F}" srcOrd="1" destOrd="0" presId="urn:microsoft.com/office/officeart/2005/8/layout/radial2"/>
    <dgm:cxn modelId="{900DFA1E-68F9-433B-BCEF-A6B6883CA5CA}" type="presParOf" srcId="{2C4A97B1-D47E-48AB-A84D-0DF67F4F22C9}" destId="{2DCA7F1E-D3BA-48D5-8836-BCF008CDFCFD}" srcOrd="3" destOrd="0" presId="urn:microsoft.com/office/officeart/2005/8/layout/radial2"/>
    <dgm:cxn modelId="{0FDDCCCC-2BAE-46E0-A975-27A0310CCE6C}" type="presParOf" srcId="{2C4A97B1-D47E-48AB-A84D-0DF67F4F22C9}" destId="{FCFA99D1-906B-419D-98FF-B9FB25BA4368}" srcOrd="4" destOrd="0" presId="urn:microsoft.com/office/officeart/2005/8/layout/radial2"/>
    <dgm:cxn modelId="{A4153EC4-922A-4EC8-9B85-691261E2DA29}" type="presParOf" srcId="{FCFA99D1-906B-419D-98FF-B9FB25BA4368}" destId="{2C50589F-FF42-4F07-AA04-5C8BD6108A58}" srcOrd="0" destOrd="0" presId="urn:microsoft.com/office/officeart/2005/8/layout/radial2"/>
    <dgm:cxn modelId="{AA94E4C7-2D10-4D0B-87C8-7B0E774A03F0}" type="presParOf" srcId="{FCFA99D1-906B-419D-98FF-B9FB25BA4368}" destId="{59AD8D6D-C9FD-425E-A7AD-CEE34CCA7E5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83C1D6-30FE-469B-B5A2-B60A14783CA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BBF88975-93CB-49AB-8642-4F0E0E1AC90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3796BE6-6E7C-4A76-8482-7BE889C3072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6DFE189F-7D79-4B4E-A249-2CA6D9D2EE3F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C883EBD-8BF1-4241-AEA3-5718E6854D4D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474A5A09-FD93-4C13-9A13-55BE53721CF0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611AB03-164C-4FD6-9D85-76FD6E1ACADB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808D2DFB-9724-4A0E-91E5-FEEFEC3D009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8EB6AFC-A6AC-4E44-975E-020D7EA6388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F9F545-9FB2-4916-B01C-257A74408C39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13E466-8DCB-45AB-8A9A-22D8A742EBD3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32B081EA-60B8-4C4A-9979-48E9469DDE9F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85C40369-9D88-4F37-94DF-A5F46A1B6180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EE3145-0B15-4D53-8FC5-56A5C9E00EB9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91008DA4-2767-43D3-8C71-16A8E0D58155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4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A7F1E-D3BA-48D5-8836-BCF008CDFCFD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F0967-ABF6-47AF-A379-6B3274BF9463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F71955-8F1D-4679-960A-8035097727ED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93EAEC0-9C82-408F-8780-82A941D0FA43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B6E45FFA-3A66-49FB-BC3C-E1609C9F6F7F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2C50589F-FF42-4F07-AA04-5C8BD6108A58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59AD8D6D-C9FD-425E-A7AD-CEE34CCA7E5B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2">
                <a:lumMod val="60000"/>
                <a:lumOff val="40000"/>
              </a:schemeClr>
            </a:gs>
            <a:gs pos="0">
              <a:srgbClr val="7030A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315360"/>
            <a:ext cx="3816424" cy="4135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新型冠狀</a:t>
            </a:r>
            <a:r>
              <a:rPr lang="zh-TW" altLang="en-US" dirty="0" smtClean="0"/>
              <a:t>病毒 </a:t>
            </a:r>
            <a:r>
              <a:rPr lang="zh-TW" altLang="en-US" dirty="0"/>
              <a:t>防疫</a:t>
            </a:r>
            <a:r>
              <a:rPr lang="zh-TW" altLang="en-US" dirty="0" smtClean="0"/>
              <a:t>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54570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30053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40374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2022-11-28T06:21:19Z</dcterms:modified>
</cp:coreProperties>
</file>