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E792"/>
    <a:srgbClr val="FA98FA"/>
    <a:srgbClr val="FCF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5F4D7F-3AA5-4703-A51B-C55A455932CE}" type="doc">
      <dgm:prSet loTypeId="urn:microsoft.com/office/officeart/2005/8/layout/hList7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623A9A6F-BE30-4DBD-8ABF-D3ADCF0B6DE8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B6EBED77-FA11-422C-BB8C-CF1B5D79260F}" type="parTrans" cxnId="{BA07448B-BBE7-4E66-83B4-40849613611C}">
      <dgm:prSet/>
      <dgm:spPr/>
      <dgm:t>
        <a:bodyPr/>
        <a:lstStyle/>
        <a:p>
          <a:endParaRPr lang="zh-TW" altLang="en-US"/>
        </a:p>
      </dgm:t>
    </dgm:pt>
    <dgm:pt modelId="{4B68F494-6177-4FCB-9376-70B5A1914DEA}" type="sibTrans" cxnId="{BA07448B-BBE7-4E66-83B4-40849613611C}">
      <dgm:prSet/>
      <dgm:spPr/>
      <dgm:t>
        <a:bodyPr/>
        <a:lstStyle/>
        <a:p>
          <a:endParaRPr lang="zh-TW" altLang="en-US"/>
        </a:p>
      </dgm:t>
    </dgm:pt>
    <dgm:pt modelId="{82069E99-D7A3-45BD-AB8B-4CCDDCA7D35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FFF1F07-56AE-4E30-ACCE-4B49F20C492F}" type="parTrans" cxnId="{63281A14-6220-47D8-929D-7204FCA51B35}">
      <dgm:prSet/>
      <dgm:spPr/>
      <dgm:t>
        <a:bodyPr/>
        <a:lstStyle/>
        <a:p>
          <a:endParaRPr lang="zh-TW" altLang="en-US"/>
        </a:p>
      </dgm:t>
    </dgm:pt>
    <dgm:pt modelId="{8C5A9565-1E4F-4864-86DC-8C880BD1AE2C}" type="sibTrans" cxnId="{63281A14-6220-47D8-929D-7204FCA51B35}">
      <dgm:prSet/>
      <dgm:spPr/>
      <dgm:t>
        <a:bodyPr/>
        <a:lstStyle/>
        <a:p>
          <a:endParaRPr lang="zh-TW" altLang="en-US"/>
        </a:p>
      </dgm:t>
    </dgm:pt>
    <dgm:pt modelId="{82DB05E7-07F0-4F9C-B30C-36529F3C3DF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77C5F3D-2E65-47FC-AB86-7EDA1F02122E}" type="parTrans" cxnId="{B076B42D-D8B5-4F11-B1BD-BAD60B4B7F40}">
      <dgm:prSet/>
      <dgm:spPr/>
      <dgm:t>
        <a:bodyPr/>
        <a:lstStyle/>
        <a:p>
          <a:endParaRPr lang="zh-TW" altLang="en-US"/>
        </a:p>
      </dgm:t>
    </dgm:pt>
    <dgm:pt modelId="{2FC9EFDA-5E32-442A-B3AF-7D3083118930}" type="sibTrans" cxnId="{B076B42D-D8B5-4F11-B1BD-BAD60B4B7F40}">
      <dgm:prSet/>
      <dgm:spPr/>
      <dgm:t>
        <a:bodyPr/>
        <a:lstStyle/>
        <a:p>
          <a:endParaRPr lang="zh-TW" altLang="en-US"/>
        </a:p>
      </dgm:t>
    </dgm:pt>
    <dgm:pt modelId="{C44E91B9-B3E5-4B7E-B990-CB2DB8A04C1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8FE15BA-BAA6-4BBE-AD17-C25269B5164C}" type="parTrans" cxnId="{797509CE-5E53-4F3D-A877-4EAA4A563403}">
      <dgm:prSet/>
      <dgm:spPr/>
      <dgm:t>
        <a:bodyPr/>
        <a:lstStyle/>
        <a:p>
          <a:endParaRPr lang="zh-TW" altLang="en-US"/>
        </a:p>
      </dgm:t>
    </dgm:pt>
    <dgm:pt modelId="{0C7DD21B-1D92-4C6E-B206-CCB1B356C75D}" type="sibTrans" cxnId="{797509CE-5E53-4F3D-A877-4EAA4A563403}">
      <dgm:prSet/>
      <dgm:spPr/>
      <dgm:t>
        <a:bodyPr/>
        <a:lstStyle/>
        <a:p>
          <a:endParaRPr lang="zh-TW" altLang="en-US"/>
        </a:p>
      </dgm:t>
    </dgm:pt>
    <dgm:pt modelId="{7879CD76-06DF-4DE3-9905-2C024F84E084}" type="pres">
      <dgm:prSet presAssocID="{035F4D7F-3AA5-4703-A51B-C55A455932C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34C2156-DEB5-4C87-904C-5E8284B84AC1}" type="pres">
      <dgm:prSet presAssocID="{035F4D7F-3AA5-4703-A51B-C55A455932CE}" presName="fgShape" presStyleLbl="fgShp" presStyleIdx="0" presStyleCnt="1"/>
      <dgm:spPr/>
    </dgm:pt>
    <dgm:pt modelId="{15ABCAFE-9499-4581-8E35-6E10367385BE}" type="pres">
      <dgm:prSet presAssocID="{035F4D7F-3AA5-4703-A51B-C55A455932CE}" presName="linComp" presStyleCnt="0"/>
      <dgm:spPr/>
    </dgm:pt>
    <dgm:pt modelId="{7F6A0183-29FE-4E24-AC68-AFE38CAB5261}" type="pres">
      <dgm:prSet presAssocID="{623A9A6F-BE30-4DBD-8ABF-D3ADCF0B6DE8}" presName="compNode" presStyleCnt="0"/>
      <dgm:spPr/>
    </dgm:pt>
    <dgm:pt modelId="{90F8FDCC-B772-4417-B497-4C5328DA1418}" type="pres">
      <dgm:prSet presAssocID="{623A9A6F-BE30-4DBD-8ABF-D3ADCF0B6DE8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4FD0435-92D4-44A7-8A28-97798B8E24B6}" type="pres">
      <dgm:prSet presAssocID="{623A9A6F-BE30-4DBD-8ABF-D3ADCF0B6DE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2AA698-FB25-4D1A-981E-7317BCE4FB59}" type="pres">
      <dgm:prSet presAssocID="{623A9A6F-BE30-4DBD-8ABF-D3ADCF0B6DE8}" presName="invisiNode" presStyleLbl="node1" presStyleIdx="0" presStyleCnt="4"/>
      <dgm:spPr/>
    </dgm:pt>
    <dgm:pt modelId="{42E3505B-EE1D-4149-91AA-D48AF4CC63B9}" type="pres">
      <dgm:prSet presAssocID="{623A9A6F-BE30-4DBD-8ABF-D3ADCF0B6DE8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A9C7467-4ACC-45B1-B2EC-B02910267267}" type="pres">
      <dgm:prSet presAssocID="{4B68F494-6177-4FCB-9376-70B5A1914DE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8C1B9B2-5978-4DEB-8040-F402BBCE74F1}" type="pres">
      <dgm:prSet presAssocID="{82069E99-D7A3-45BD-AB8B-4CCDDCA7D35F}" presName="compNode" presStyleCnt="0"/>
      <dgm:spPr/>
    </dgm:pt>
    <dgm:pt modelId="{8662D223-436B-401D-86A1-240005EC0EBF}" type="pres">
      <dgm:prSet presAssocID="{82069E99-D7A3-45BD-AB8B-4CCDDCA7D35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8CB359E3-3C57-49CA-A187-3F4015D552DA}" type="pres">
      <dgm:prSet presAssocID="{82069E99-D7A3-45BD-AB8B-4CCDDCA7D35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1AEBA1-FE87-46E0-A4E3-F4CD4199E0C3}" type="pres">
      <dgm:prSet presAssocID="{82069E99-D7A3-45BD-AB8B-4CCDDCA7D35F}" presName="invisiNode" presStyleLbl="node1" presStyleIdx="1" presStyleCnt="4"/>
      <dgm:spPr/>
    </dgm:pt>
    <dgm:pt modelId="{53093ABA-1340-459D-B969-337FBD115600}" type="pres">
      <dgm:prSet presAssocID="{82069E99-D7A3-45BD-AB8B-4CCDDCA7D35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461FAD8-8E3C-43AC-A51F-AD9DA9972034}" type="pres">
      <dgm:prSet presAssocID="{8C5A9565-1E4F-4864-86DC-8C880BD1AE2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FFE7331-93DF-4943-8802-9937D6ABD3E7}" type="pres">
      <dgm:prSet presAssocID="{82DB05E7-07F0-4F9C-B30C-36529F3C3DF5}" presName="compNode" presStyleCnt="0"/>
      <dgm:spPr/>
    </dgm:pt>
    <dgm:pt modelId="{CC95106B-0842-4B8F-9F0E-CD7D3E5B94EE}" type="pres">
      <dgm:prSet presAssocID="{82DB05E7-07F0-4F9C-B30C-36529F3C3DF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047C9F87-A09C-496E-A4B0-C4FCAC396FF2}" type="pres">
      <dgm:prSet presAssocID="{82DB05E7-07F0-4F9C-B30C-36529F3C3DF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BF0118-35D6-413C-BFEE-1EFA61423758}" type="pres">
      <dgm:prSet presAssocID="{82DB05E7-07F0-4F9C-B30C-36529F3C3DF5}" presName="invisiNode" presStyleLbl="node1" presStyleIdx="2" presStyleCnt="4"/>
      <dgm:spPr/>
    </dgm:pt>
    <dgm:pt modelId="{BE198CBC-8C41-4529-8A87-D16F5B1A2B72}" type="pres">
      <dgm:prSet presAssocID="{82DB05E7-07F0-4F9C-B30C-36529F3C3DF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F61CBA5-C183-4F90-ACDF-39DD6C5303D9}" type="pres">
      <dgm:prSet presAssocID="{2FC9EFDA-5E32-442A-B3AF-7D308311893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D28F25D-8A91-4034-9FFF-FEBECB9DDC72}" type="pres">
      <dgm:prSet presAssocID="{C44E91B9-B3E5-4B7E-B990-CB2DB8A04C1A}" presName="compNode" presStyleCnt="0"/>
      <dgm:spPr/>
    </dgm:pt>
    <dgm:pt modelId="{4EF8A133-6226-4983-8819-92A618194BC3}" type="pres">
      <dgm:prSet presAssocID="{C44E91B9-B3E5-4B7E-B990-CB2DB8A04C1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6C9D4B2C-C1F8-44F8-804A-AA27993553F5}" type="pres">
      <dgm:prSet presAssocID="{C44E91B9-B3E5-4B7E-B990-CB2DB8A04C1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4885A8C-4221-40E8-9A89-C937F38F8AE9}" type="pres">
      <dgm:prSet presAssocID="{C44E91B9-B3E5-4B7E-B990-CB2DB8A04C1A}" presName="invisiNode" presStyleLbl="node1" presStyleIdx="3" presStyleCnt="4"/>
      <dgm:spPr/>
    </dgm:pt>
    <dgm:pt modelId="{C5B3EDD0-5605-4B35-AD39-A02A79ACB40A}" type="pres">
      <dgm:prSet presAssocID="{C44E91B9-B3E5-4B7E-B990-CB2DB8A04C1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873D4CF-0BB5-4D51-A36A-498B1B8DFC5C}" type="presOf" srcId="{035F4D7F-3AA5-4703-A51B-C55A455932CE}" destId="{7879CD76-06DF-4DE3-9905-2C024F84E084}" srcOrd="0" destOrd="0" presId="urn:microsoft.com/office/officeart/2005/8/layout/hList7"/>
    <dgm:cxn modelId="{7EF90A2D-DD33-432F-AFEB-BB85CE39C330}" type="presOf" srcId="{C44E91B9-B3E5-4B7E-B990-CB2DB8A04C1A}" destId="{4EF8A133-6226-4983-8819-92A618194BC3}" srcOrd="0" destOrd="0" presId="urn:microsoft.com/office/officeart/2005/8/layout/hList7"/>
    <dgm:cxn modelId="{797509CE-5E53-4F3D-A877-4EAA4A563403}" srcId="{035F4D7F-3AA5-4703-A51B-C55A455932CE}" destId="{C44E91B9-B3E5-4B7E-B990-CB2DB8A04C1A}" srcOrd="3" destOrd="0" parTransId="{C8FE15BA-BAA6-4BBE-AD17-C25269B5164C}" sibTransId="{0C7DD21B-1D92-4C6E-B206-CCB1B356C75D}"/>
    <dgm:cxn modelId="{1B2EBAB2-6434-47EC-95B2-C7C8929FEAF0}" type="presOf" srcId="{82069E99-D7A3-45BD-AB8B-4CCDDCA7D35F}" destId="{8662D223-436B-401D-86A1-240005EC0EBF}" srcOrd="0" destOrd="0" presId="urn:microsoft.com/office/officeart/2005/8/layout/hList7"/>
    <dgm:cxn modelId="{D139D167-29AC-44D9-AD93-F3C78D4B0DD0}" type="presOf" srcId="{2FC9EFDA-5E32-442A-B3AF-7D3083118930}" destId="{4F61CBA5-C183-4F90-ACDF-39DD6C5303D9}" srcOrd="0" destOrd="0" presId="urn:microsoft.com/office/officeart/2005/8/layout/hList7"/>
    <dgm:cxn modelId="{4520B850-FECF-4723-BC35-26CCC4BD10FE}" type="presOf" srcId="{82069E99-D7A3-45BD-AB8B-4CCDDCA7D35F}" destId="{8CB359E3-3C57-49CA-A187-3F4015D552DA}" srcOrd="1" destOrd="0" presId="urn:microsoft.com/office/officeart/2005/8/layout/hList7"/>
    <dgm:cxn modelId="{FFBF2CEA-5035-4DD0-859D-6B9753B00254}" type="presOf" srcId="{4B68F494-6177-4FCB-9376-70B5A1914DEA}" destId="{AA9C7467-4ACC-45B1-B2EC-B02910267267}" srcOrd="0" destOrd="0" presId="urn:microsoft.com/office/officeart/2005/8/layout/hList7"/>
    <dgm:cxn modelId="{1FF6854E-25E7-4D72-ACAE-BB4565CDBB8C}" type="presOf" srcId="{623A9A6F-BE30-4DBD-8ABF-D3ADCF0B6DE8}" destId="{C4FD0435-92D4-44A7-8A28-97798B8E24B6}" srcOrd="1" destOrd="0" presId="urn:microsoft.com/office/officeart/2005/8/layout/hList7"/>
    <dgm:cxn modelId="{BA07448B-BBE7-4E66-83B4-40849613611C}" srcId="{035F4D7F-3AA5-4703-A51B-C55A455932CE}" destId="{623A9A6F-BE30-4DBD-8ABF-D3ADCF0B6DE8}" srcOrd="0" destOrd="0" parTransId="{B6EBED77-FA11-422C-BB8C-CF1B5D79260F}" sibTransId="{4B68F494-6177-4FCB-9376-70B5A1914DEA}"/>
    <dgm:cxn modelId="{B076B42D-D8B5-4F11-B1BD-BAD60B4B7F40}" srcId="{035F4D7F-3AA5-4703-A51B-C55A455932CE}" destId="{82DB05E7-07F0-4F9C-B30C-36529F3C3DF5}" srcOrd="2" destOrd="0" parTransId="{C77C5F3D-2E65-47FC-AB86-7EDA1F02122E}" sibTransId="{2FC9EFDA-5E32-442A-B3AF-7D3083118930}"/>
    <dgm:cxn modelId="{CD85CCCA-C1E4-4BED-82A8-FC9B1B462B51}" type="presOf" srcId="{82DB05E7-07F0-4F9C-B30C-36529F3C3DF5}" destId="{047C9F87-A09C-496E-A4B0-C4FCAC396FF2}" srcOrd="1" destOrd="0" presId="urn:microsoft.com/office/officeart/2005/8/layout/hList7"/>
    <dgm:cxn modelId="{63281A14-6220-47D8-929D-7204FCA51B35}" srcId="{035F4D7F-3AA5-4703-A51B-C55A455932CE}" destId="{82069E99-D7A3-45BD-AB8B-4CCDDCA7D35F}" srcOrd="1" destOrd="0" parTransId="{CFFF1F07-56AE-4E30-ACCE-4B49F20C492F}" sibTransId="{8C5A9565-1E4F-4864-86DC-8C880BD1AE2C}"/>
    <dgm:cxn modelId="{CA431359-BEA6-4FFD-9987-A3C87250FF5D}" type="presOf" srcId="{82DB05E7-07F0-4F9C-B30C-36529F3C3DF5}" destId="{CC95106B-0842-4B8F-9F0E-CD7D3E5B94EE}" srcOrd="0" destOrd="0" presId="urn:microsoft.com/office/officeart/2005/8/layout/hList7"/>
    <dgm:cxn modelId="{1D1F0EA2-B8AB-4E88-96E1-602C3A886ED6}" type="presOf" srcId="{8C5A9565-1E4F-4864-86DC-8C880BD1AE2C}" destId="{0461FAD8-8E3C-43AC-A51F-AD9DA9972034}" srcOrd="0" destOrd="0" presId="urn:microsoft.com/office/officeart/2005/8/layout/hList7"/>
    <dgm:cxn modelId="{E3FF0AB8-9FD1-4676-AA85-CFE600D51E44}" type="presOf" srcId="{C44E91B9-B3E5-4B7E-B990-CB2DB8A04C1A}" destId="{6C9D4B2C-C1F8-44F8-804A-AA27993553F5}" srcOrd="1" destOrd="0" presId="urn:microsoft.com/office/officeart/2005/8/layout/hList7"/>
    <dgm:cxn modelId="{DFDA0260-75FC-4082-92C3-1A8690282252}" type="presOf" srcId="{623A9A6F-BE30-4DBD-8ABF-D3ADCF0B6DE8}" destId="{90F8FDCC-B772-4417-B497-4C5328DA1418}" srcOrd="0" destOrd="0" presId="urn:microsoft.com/office/officeart/2005/8/layout/hList7"/>
    <dgm:cxn modelId="{2AB92F51-8D6E-4B85-A66C-6FC553C7CAA3}" type="presParOf" srcId="{7879CD76-06DF-4DE3-9905-2C024F84E084}" destId="{534C2156-DEB5-4C87-904C-5E8284B84AC1}" srcOrd="0" destOrd="0" presId="urn:microsoft.com/office/officeart/2005/8/layout/hList7"/>
    <dgm:cxn modelId="{3CBEF6E5-AC1F-4E52-A5CE-09EDDFAC3778}" type="presParOf" srcId="{7879CD76-06DF-4DE3-9905-2C024F84E084}" destId="{15ABCAFE-9499-4581-8E35-6E10367385BE}" srcOrd="1" destOrd="0" presId="urn:microsoft.com/office/officeart/2005/8/layout/hList7"/>
    <dgm:cxn modelId="{711ECA92-5FA6-4A9E-A2DC-8BD74B9084AF}" type="presParOf" srcId="{15ABCAFE-9499-4581-8E35-6E10367385BE}" destId="{7F6A0183-29FE-4E24-AC68-AFE38CAB5261}" srcOrd="0" destOrd="0" presId="urn:microsoft.com/office/officeart/2005/8/layout/hList7"/>
    <dgm:cxn modelId="{48F17623-2A5F-4C54-8625-C77EC7C6D80F}" type="presParOf" srcId="{7F6A0183-29FE-4E24-AC68-AFE38CAB5261}" destId="{90F8FDCC-B772-4417-B497-4C5328DA1418}" srcOrd="0" destOrd="0" presId="urn:microsoft.com/office/officeart/2005/8/layout/hList7"/>
    <dgm:cxn modelId="{81E1F4FA-C8C9-4822-92A7-A24A451A369C}" type="presParOf" srcId="{7F6A0183-29FE-4E24-AC68-AFE38CAB5261}" destId="{C4FD0435-92D4-44A7-8A28-97798B8E24B6}" srcOrd="1" destOrd="0" presId="urn:microsoft.com/office/officeart/2005/8/layout/hList7"/>
    <dgm:cxn modelId="{F8CEDB05-70A9-43BE-95DA-509CCBB3E889}" type="presParOf" srcId="{7F6A0183-29FE-4E24-AC68-AFE38CAB5261}" destId="{822AA698-FB25-4D1A-981E-7317BCE4FB59}" srcOrd="2" destOrd="0" presId="urn:microsoft.com/office/officeart/2005/8/layout/hList7"/>
    <dgm:cxn modelId="{C57100F5-4DE4-44E1-8881-964BA993DE7B}" type="presParOf" srcId="{7F6A0183-29FE-4E24-AC68-AFE38CAB5261}" destId="{42E3505B-EE1D-4149-91AA-D48AF4CC63B9}" srcOrd="3" destOrd="0" presId="urn:microsoft.com/office/officeart/2005/8/layout/hList7"/>
    <dgm:cxn modelId="{FC0544C5-FF56-4E2E-935C-0B8E655E4F1F}" type="presParOf" srcId="{15ABCAFE-9499-4581-8E35-6E10367385BE}" destId="{AA9C7467-4ACC-45B1-B2EC-B02910267267}" srcOrd="1" destOrd="0" presId="urn:microsoft.com/office/officeart/2005/8/layout/hList7"/>
    <dgm:cxn modelId="{7AE2D33F-D4E0-4ADC-9754-2C023F3490D3}" type="presParOf" srcId="{15ABCAFE-9499-4581-8E35-6E10367385BE}" destId="{08C1B9B2-5978-4DEB-8040-F402BBCE74F1}" srcOrd="2" destOrd="0" presId="urn:microsoft.com/office/officeart/2005/8/layout/hList7"/>
    <dgm:cxn modelId="{82B64D2F-6A6C-4C84-951B-50F3EDF4E1C4}" type="presParOf" srcId="{08C1B9B2-5978-4DEB-8040-F402BBCE74F1}" destId="{8662D223-436B-401D-86A1-240005EC0EBF}" srcOrd="0" destOrd="0" presId="urn:microsoft.com/office/officeart/2005/8/layout/hList7"/>
    <dgm:cxn modelId="{02575AE9-76C3-4883-9F4C-6C950E23B236}" type="presParOf" srcId="{08C1B9B2-5978-4DEB-8040-F402BBCE74F1}" destId="{8CB359E3-3C57-49CA-A187-3F4015D552DA}" srcOrd="1" destOrd="0" presId="urn:microsoft.com/office/officeart/2005/8/layout/hList7"/>
    <dgm:cxn modelId="{40B3193A-210F-4753-81E0-58248229B576}" type="presParOf" srcId="{08C1B9B2-5978-4DEB-8040-F402BBCE74F1}" destId="{FD1AEBA1-FE87-46E0-A4E3-F4CD4199E0C3}" srcOrd="2" destOrd="0" presId="urn:microsoft.com/office/officeart/2005/8/layout/hList7"/>
    <dgm:cxn modelId="{E62FC799-DF84-435A-9590-01D2D362D56F}" type="presParOf" srcId="{08C1B9B2-5978-4DEB-8040-F402BBCE74F1}" destId="{53093ABA-1340-459D-B969-337FBD115600}" srcOrd="3" destOrd="0" presId="urn:microsoft.com/office/officeart/2005/8/layout/hList7"/>
    <dgm:cxn modelId="{BE440BFB-A96D-4620-B8EE-863BEDDA6B42}" type="presParOf" srcId="{15ABCAFE-9499-4581-8E35-6E10367385BE}" destId="{0461FAD8-8E3C-43AC-A51F-AD9DA9972034}" srcOrd="3" destOrd="0" presId="urn:microsoft.com/office/officeart/2005/8/layout/hList7"/>
    <dgm:cxn modelId="{F90C7543-B1AA-47C8-9640-FC3E493E9A7E}" type="presParOf" srcId="{15ABCAFE-9499-4581-8E35-6E10367385BE}" destId="{8FFE7331-93DF-4943-8802-9937D6ABD3E7}" srcOrd="4" destOrd="0" presId="urn:microsoft.com/office/officeart/2005/8/layout/hList7"/>
    <dgm:cxn modelId="{5E2EC5BE-FDD2-4062-BBE6-B7F253840366}" type="presParOf" srcId="{8FFE7331-93DF-4943-8802-9937D6ABD3E7}" destId="{CC95106B-0842-4B8F-9F0E-CD7D3E5B94EE}" srcOrd="0" destOrd="0" presId="urn:microsoft.com/office/officeart/2005/8/layout/hList7"/>
    <dgm:cxn modelId="{F8C12581-87CC-42BA-A158-0F8F2A5F8320}" type="presParOf" srcId="{8FFE7331-93DF-4943-8802-9937D6ABD3E7}" destId="{047C9F87-A09C-496E-A4B0-C4FCAC396FF2}" srcOrd="1" destOrd="0" presId="urn:microsoft.com/office/officeart/2005/8/layout/hList7"/>
    <dgm:cxn modelId="{180601CA-36E1-4DD6-8D8D-3FE8CD27C0AF}" type="presParOf" srcId="{8FFE7331-93DF-4943-8802-9937D6ABD3E7}" destId="{BDBF0118-35D6-413C-BFEE-1EFA61423758}" srcOrd="2" destOrd="0" presId="urn:microsoft.com/office/officeart/2005/8/layout/hList7"/>
    <dgm:cxn modelId="{EB9627A0-1139-4FC3-A075-2755A58B5873}" type="presParOf" srcId="{8FFE7331-93DF-4943-8802-9937D6ABD3E7}" destId="{BE198CBC-8C41-4529-8A87-D16F5B1A2B72}" srcOrd="3" destOrd="0" presId="urn:microsoft.com/office/officeart/2005/8/layout/hList7"/>
    <dgm:cxn modelId="{23ACA3C4-8579-445A-A2D1-90BC502B3319}" type="presParOf" srcId="{15ABCAFE-9499-4581-8E35-6E10367385BE}" destId="{4F61CBA5-C183-4F90-ACDF-39DD6C5303D9}" srcOrd="5" destOrd="0" presId="urn:microsoft.com/office/officeart/2005/8/layout/hList7"/>
    <dgm:cxn modelId="{4CFFC0B0-5AC6-42A7-90B1-5900CC157A07}" type="presParOf" srcId="{15ABCAFE-9499-4581-8E35-6E10367385BE}" destId="{CD28F25D-8A91-4034-9FFF-FEBECB9DDC72}" srcOrd="6" destOrd="0" presId="urn:microsoft.com/office/officeart/2005/8/layout/hList7"/>
    <dgm:cxn modelId="{77F2C8A1-384E-4F2A-86A4-E518B40C15DC}" type="presParOf" srcId="{CD28F25D-8A91-4034-9FFF-FEBECB9DDC72}" destId="{4EF8A133-6226-4983-8819-92A618194BC3}" srcOrd="0" destOrd="0" presId="urn:microsoft.com/office/officeart/2005/8/layout/hList7"/>
    <dgm:cxn modelId="{7E1E9AFD-8DC8-4F52-8D2E-C762C556BD64}" type="presParOf" srcId="{CD28F25D-8A91-4034-9FFF-FEBECB9DDC72}" destId="{6C9D4B2C-C1F8-44F8-804A-AA27993553F5}" srcOrd="1" destOrd="0" presId="urn:microsoft.com/office/officeart/2005/8/layout/hList7"/>
    <dgm:cxn modelId="{8462BA5D-EE97-462B-9DF1-DF4305B95EC9}" type="presParOf" srcId="{CD28F25D-8A91-4034-9FFF-FEBECB9DDC72}" destId="{74885A8C-4221-40E8-9A89-C937F38F8AE9}" srcOrd="2" destOrd="0" presId="urn:microsoft.com/office/officeart/2005/8/layout/hList7"/>
    <dgm:cxn modelId="{760A8CE4-B836-49F6-9895-1A00A1B750AB}" type="presParOf" srcId="{CD28F25D-8A91-4034-9FFF-FEBECB9DDC72}" destId="{C5B3EDD0-5605-4B35-AD39-A02A79ACB40A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523A81-52EF-4B03-A839-7EEB84639538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D527643-1C29-4944-BF5A-626269F64EF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F4ADC96-794A-4E43-B1AB-FD2B9DF49688}" type="parTrans" cxnId="{F7889597-95E2-4CAC-A70B-C031DD2872F3}">
      <dgm:prSet/>
      <dgm:spPr/>
      <dgm:t>
        <a:bodyPr/>
        <a:lstStyle/>
        <a:p>
          <a:endParaRPr lang="zh-TW" altLang="en-US"/>
        </a:p>
      </dgm:t>
    </dgm:pt>
    <dgm:pt modelId="{B98B129B-CB42-41BB-A18B-0518E5855FA2}" type="sibTrans" cxnId="{F7889597-95E2-4CAC-A70B-C031DD2872F3}">
      <dgm:prSet/>
      <dgm:spPr/>
      <dgm:t>
        <a:bodyPr/>
        <a:lstStyle/>
        <a:p>
          <a:endParaRPr lang="zh-TW" altLang="en-US"/>
        </a:p>
      </dgm:t>
    </dgm:pt>
    <dgm:pt modelId="{796C39B4-84A3-456E-8073-E5CD968D409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88DA2A1-EFE4-498F-B476-6814DC7CB548}" type="parTrans" cxnId="{C04CE12B-34B9-435C-B808-80FE15EE72C5}">
      <dgm:prSet/>
      <dgm:spPr/>
      <dgm:t>
        <a:bodyPr/>
        <a:lstStyle/>
        <a:p>
          <a:endParaRPr lang="zh-TW" altLang="en-US"/>
        </a:p>
      </dgm:t>
    </dgm:pt>
    <dgm:pt modelId="{55A58D90-ED1E-41B7-9A6C-7F406A21A97D}" type="sibTrans" cxnId="{C04CE12B-34B9-435C-B808-80FE15EE72C5}">
      <dgm:prSet/>
      <dgm:spPr/>
      <dgm:t>
        <a:bodyPr/>
        <a:lstStyle/>
        <a:p>
          <a:endParaRPr lang="zh-TW" altLang="en-US"/>
        </a:p>
      </dgm:t>
    </dgm:pt>
    <dgm:pt modelId="{B0C6232F-D0A2-4882-9DC4-ABC1359947CA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C910451D-F82F-4751-B175-768A57AF3FF2}" type="parTrans" cxnId="{C85C93EC-67B4-4D28-AED3-C845E2724C18}">
      <dgm:prSet/>
      <dgm:spPr/>
      <dgm:t>
        <a:bodyPr/>
        <a:lstStyle/>
        <a:p>
          <a:endParaRPr lang="zh-TW" altLang="en-US"/>
        </a:p>
      </dgm:t>
    </dgm:pt>
    <dgm:pt modelId="{8FB4B7C0-3BDC-4DAF-A7AB-FCF21062518B}" type="sibTrans" cxnId="{C85C93EC-67B4-4D28-AED3-C845E2724C18}">
      <dgm:prSet/>
      <dgm:spPr/>
      <dgm:t>
        <a:bodyPr/>
        <a:lstStyle/>
        <a:p>
          <a:endParaRPr lang="zh-TW" altLang="en-US"/>
        </a:p>
      </dgm:t>
    </dgm:pt>
    <dgm:pt modelId="{A631804D-10F8-4A2A-A3A5-E06BD7FF0970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225CA3A-4D4C-4ABB-9CA2-5F270959BA45}" type="parTrans" cxnId="{9D95857E-29AA-4FC4-9871-BE36F6BFA350}">
      <dgm:prSet/>
      <dgm:spPr/>
      <dgm:t>
        <a:bodyPr/>
        <a:lstStyle/>
        <a:p>
          <a:endParaRPr lang="zh-TW" altLang="en-US"/>
        </a:p>
      </dgm:t>
    </dgm:pt>
    <dgm:pt modelId="{E000C2BA-B49D-4F5F-AAC5-7AC9F6EFC990}" type="sibTrans" cxnId="{9D95857E-29AA-4FC4-9871-BE36F6BFA350}">
      <dgm:prSet/>
      <dgm:spPr/>
      <dgm:t>
        <a:bodyPr/>
        <a:lstStyle/>
        <a:p>
          <a:endParaRPr lang="zh-TW" altLang="en-US"/>
        </a:p>
      </dgm:t>
    </dgm:pt>
    <dgm:pt modelId="{3A93DFC5-1E30-436B-BD59-3CC7CEE4B440}" type="pres">
      <dgm:prSet presAssocID="{B0523A81-52EF-4B03-A839-7EEB84639538}" presName="rootNode" presStyleCnt="0">
        <dgm:presLayoutVars>
          <dgm:chMax/>
          <dgm:chPref/>
          <dgm:dir/>
          <dgm:animLvl val="lvl"/>
        </dgm:presLayoutVars>
      </dgm:prSet>
      <dgm:spPr/>
    </dgm:pt>
    <dgm:pt modelId="{67B0070A-D1B8-4BA1-967B-7E7361885D9C}" type="pres">
      <dgm:prSet presAssocID="{3D527643-1C29-4944-BF5A-626269F64EFF}" presName="composite" presStyleCnt="0"/>
      <dgm:spPr/>
    </dgm:pt>
    <dgm:pt modelId="{02204E65-6B9A-468B-B745-53B80CD2F160}" type="pres">
      <dgm:prSet presAssocID="{3D527643-1C29-4944-BF5A-626269F64EF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DA556A5-DEE0-4B13-B8CA-448EEF8F5741}" type="pres">
      <dgm:prSet presAssocID="{3D527643-1C29-4944-BF5A-626269F64EF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B37D5A9-3671-4522-8578-0ACB4355EAC9}" type="pres">
      <dgm:prSet presAssocID="{3D527643-1C29-4944-BF5A-626269F64EF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E659945B-7773-459C-9E9F-8620C17A4DAC}" type="pres">
      <dgm:prSet presAssocID="{B98B129B-CB42-41BB-A18B-0518E5855FA2}" presName="sibTrans" presStyleCnt="0"/>
      <dgm:spPr/>
    </dgm:pt>
    <dgm:pt modelId="{1D4BD08D-DF9A-4BBC-A7EA-4667D6636C94}" type="pres">
      <dgm:prSet presAssocID="{B0C6232F-D0A2-4882-9DC4-ABC1359947CA}" presName="composite" presStyleCnt="0"/>
      <dgm:spPr/>
    </dgm:pt>
    <dgm:pt modelId="{3762A6D9-EFF9-4FC8-B2EA-29700846BCFA}" type="pres">
      <dgm:prSet presAssocID="{B0C6232F-D0A2-4882-9DC4-ABC1359947C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6E37FDCE-DEB0-4DBF-AA3F-DBDBABDCE727}" type="pres">
      <dgm:prSet presAssocID="{B0C6232F-D0A2-4882-9DC4-ABC1359947C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25FC6DE-63C5-4C51-834F-D6CD86E9D947}" type="pres">
      <dgm:prSet presAssocID="{B0C6232F-D0A2-4882-9DC4-ABC1359947C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F7889597-95E2-4CAC-A70B-C031DD2872F3}" srcId="{B0523A81-52EF-4B03-A839-7EEB84639538}" destId="{3D527643-1C29-4944-BF5A-626269F64EFF}" srcOrd="0" destOrd="0" parTransId="{AF4ADC96-794A-4E43-B1AB-FD2B9DF49688}" sibTransId="{B98B129B-CB42-41BB-A18B-0518E5855FA2}"/>
    <dgm:cxn modelId="{C85C93EC-67B4-4D28-AED3-C845E2724C18}" srcId="{B0523A81-52EF-4B03-A839-7EEB84639538}" destId="{B0C6232F-D0A2-4882-9DC4-ABC1359947CA}" srcOrd="1" destOrd="0" parTransId="{C910451D-F82F-4751-B175-768A57AF3FF2}" sibTransId="{8FB4B7C0-3BDC-4DAF-A7AB-FCF21062518B}"/>
    <dgm:cxn modelId="{446C8769-C877-424C-893F-BCE08C8B3F2B}" type="presOf" srcId="{3D527643-1C29-4944-BF5A-626269F64EFF}" destId="{02204E65-6B9A-468B-B745-53B80CD2F160}" srcOrd="0" destOrd="0" presId="urn:microsoft.com/office/officeart/2008/layout/TitledPictureBlocks"/>
    <dgm:cxn modelId="{32E189DF-DF68-40FA-AF91-AB014755A1DC}" type="presOf" srcId="{B0523A81-52EF-4B03-A839-7EEB84639538}" destId="{3A93DFC5-1E30-436B-BD59-3CC7CEE4B440}" srcOrd="0" destOrd="0" presId="urn:microsoft.com/office/officeart/2008/layout/TitledPictureBlocks"/>
    <dgm:cxn modelId="{C04CE12B-34B9-435C-B808-80FE15EE72C5}" srcId="{3D527643-1C29-4944-BF5A-626269F64EFF}" destId="{796C39B4-84A3-456E-8073-E5CD968D4090}" srcOrd="0" destOrd="0" parTransId="{C88DA2A1-EFE4-498F-B476-6814DC7CB548}" sibTransId="{55A58D90-ED1E-41B7-9A6C-7F406A21A97D}"/>
    <dgm:cxn modelId="{9D95857E-29AA-4FC4-9871-BE36F6BFA350}" srcId="{B0C6232F-D0A2-4882-9DC4-ABC1359947CA}" destId="{A631804D-10F8-4A2A-A3A5-E06BD7FF0970}" srcOrd="0" destOrd="0" parTransId="{3225CA3A-4D4C-4ABB-9CA2-5F270959BA45}" sibTransId="{E000C2BA-B49D-4F5F-AAC5-7AC9F6EFC990}"/>
    <dgm:cxn modelId="{5FD40001-AD20-4E3D-BCBF-26C8C280DFC3}" type="presOf" srcId="{A631804D-10F8-4A2A-A3A5-E06BD7FF0970}" destId="{325FC6DE-63C5-4C51-834F-D6CD86E9D947}" srcOrd="0" destOrd="0" presId="urn:microsoft.com/office/officeart/2008/layout/TitledPictureBlocks"/>
    <dgm:cxn modelId="{BC2A7156-005A-4061-8000-372654A46D0C}" type="presOf" srcId="{796C39B4-84A3-456E-8073-E5CD968D4090}" destId="{1B37D5A9-3671-4522-8578-0ACB4355EAC9}" srcOrd="0" destOrd="0" presId="urn:microsoft.com/office/officeart/2008/layout/TitledPictureBlocks"/>
    <dgm:cxn modelId="{E3CD6E80-A06E-4229-A46A-76B2B2A31BF5}" type="presOf" srcId="{B0C6232F-D0A2-4882-9DC4-ABC1359947CA}" destId="{3762A6D9-EFF9-4FC8-B2EA-29700846BCFA}" srcOrd="0" destOrd="0" presId="urn:microsoft.com/office/officeart/2008/layout/TitledPictureBlocks"/>
    <dgm:cxn modelId="{DBC8F851-CA46-460C-915E-C6EE3C202AE7}" type="presParOf" srcId="{3A93DFC5-1E30-436B-BD59-3CC7CEE4B440}" destId="{67B0070A-D1B8-4BA1-967B-7E7361885D9C}" srcOrd="0" destOrd="0" presId="urn:microsoft.com/office/officeart/2008/layout/TitledPictureBlocks"/>
    <dgm:cxn modelId="{9C92E6A4-B761-43FA-AC58-0E00CC327226}" type="presParOf" srcId="{67B0070A-D1B8-4BA1-967B-7E7361885D9C}" destId="{02204E65-6B9A-468B-B745-53B80CD2F160}" srcOrd="0" destOrd="0" presId="urn:microsoft.com/office/officeart/2008/layout/TitledPictureBlocks"/>
    <dgm:cxn modelId="{F24711D9-44F0-46DC-A408-4E32C42CD76E}" type="presParOf" srcId="{67B0070A-D1B8-4BA1-967B-7E7361885D9C}" destId="{9DA556A5-DEE0-4B13-B8CA-448EEF8F5741}" srcOrd="1" destOrd="0" presId="urn:microsoft.com/office/officeart/2008/layout/TitledPictureBlocks"/>
    <dgm:cxn modelId="{E51B6E04-1CEC-4F76-B63D-6A0D3687D78B}" type="presParOf" srcId="{67B0070A-D1B8-4BA1-967B-7E7361885D9C}" destId="{1B37D5A9-3671-4522-8578-0ACB4355EAC9}" srcOrd="2" destOrd="0" presId="urn:microsoft.com/office/officeart/2008/layout/TitledPictureBlocks"/>
    <dgm:cxn modelId="{E7DE2603-858B-437B-8845-58FB0E3EDF62}" type="presParOf" srcId="{3A93DFC5-1E30-436B-BD59-3CC7CEE4B440}" destId="{E659945B-7773-459C-9E9F-8620C17A4DAC}" srcOrd="1" destOrd="0" presId="urn:microsoft.com/office/officeart/2008/layout/TitledPictureBlocks"/>
    <dgm:cxn modelId="{F4069A8A-6BDD-4323-AEB2-17E7E2127B6D}" type="presParOf" srcId="{3A93DFC5-1E30-436B-BD59-3CC7CEE4B440}" destId="{1D4BD08D-DF9A-4BBC-A7EA-4667D6636C94}" srcOrd="2" destOrd="0" presId="urn:microsoft.com/office/officeart/2008/layout/TitledPictureBlocks"/>
    <dgm:cxn modelId="{8081A419-A192-4DE6-B593-3F58BDDBBAA2}" type="presParOf" srcId="{1D4BD08D-DF9A-4BBC-A7EA-4667D6636C94}" destId="{3762A6D9-EFF9-4FC8-B2EA-29700846BCFA}" srcOrd="0" destOrd="0" presId="urn:microsoft.com/office/officeart/2008/layout/TitledPictureBlocks"/>
    <dgm:cxn modelId="{95FD8662-DB0F-4323-8C13-A459B20A5F0D}" type="presParOf" srcId="{1D4BD08D-DF9A-4BBC-A7EA-4667D6636C94}" destId="{6E37FDCE-DEB0-4DBF-AA3F-DBDBABDCE727}" srcOrd="1" destOrd="0" presId="urn:microsoft.com/office/officeart/2008/layout/TitledPictureBlocks"/>
    <dgm:cxn modelId="{3CE94540-6A07-4629-814C-3F309C5DBF40}" type="presParOf" srcId="{1D4BD08D-DF9A-4BBC-A7EA-4667D6636C94}" destId="{325FC6DE-63C5-4C51-834F-D6CD86E9D94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6B8C99-816E-4FEF-9100-38931718B32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04B9BAB-1531-4F39-8712-9A80A25D9F28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E68FD474-69D5-4735-B378-6FF54F4D73E4}" type="parTrans" cxnId="{8CCD9925-9416-42D1-A49E-BBBED8031C82}">
      <dgm:prSet/>
      <dgm:spPr/>
      <dgm:t>
        <a:bodyPr/>
        <a:lstStyle/>
        <a:p>
          <a:endParaRPr lang="zh-TW" altLang="en-US"/>
        </a:p>
      </dgm:t>
    </dgm:pt>
    <dgm:pt modelId="{78374FF7-F136-4A62-A4E8-DC6305106E81}" type="sibTrans" cxnId="{8CCD9925-9416-42D1-A49E-BBBED8031C82}">
      <dgm:prSet/>
      <dgm:spPr/>
      <dgm:t>
        <a:bodyPr/>
        <a:lstStyle/>
        <a:p>
          <a:endParaRPr lang="zh-TW" altLang="en-US"/>
        </a:p>
      </dgm:t>
    </dgm:pt>
    <dgm:pt modelId="{7A4F459B-A559-4FEF-9FC9-6FEA9C99980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CF295D8B-EAD4-4EAC-9FE3-4E055B491ABD}" type="parTrans" cxnId="{31096658-5975-4C12-93F3-CD21832D7F52}">
      <dgm:prSet/>
      <dgm:spPr/>
      <dgm:t>
        <a:bodyPr/>
        <a:lstStyle/>
        <a:p>
          <a:endParaRPr lang="zh-TW" altLang="en-US"/>
        </a:p>
      </dgm:t>
    </dgm:pt>
    <dgm:pt modelId="{6488D426-8C56-4C76-8D2E-63AE6FCE93E8}" type="sibTrans" cxnId="{31096658-5975-4C12-93F3-CD21832D7F52}">
      <dgm:prSet/>
      <dgm:spPr/>
      <dgm:t>
        <a:bodyPr/>
        <a:lstStyle/>
        <a:p>
          <a:endParaRPr lang="zh-TW" altLang="en-US"/>
        </a:p>
      </dgm:t>
    </dgm:pt>
    <dgm:pt modelId="{3EDD5C08-354F-4C0C-A369-086C81FB0039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6D4DC407-8087-40B5-A8DE-BDEF1F04955D}" type="parTrans" cxnId="{15D79982-E2E2-4D58-9A41-06221521031E}">
      <dgm:prSet/>
      <dgm:spPr/>
      <dgm:t>
        <a:bodyPr/>
        <a:lstStyle/>
        <a:p>
          <a:endParaRPr lang="zh-TW" altLang="en-US"/>
        </a:p>
      </dgm:t>
    </dgm:pt>
    <dgm:pt modelId="{882D412A-17F1-48F0-B43E-B173A4862D48}" type="sibTrans" cxnId="{15D79982-E2E2-4D58-9A41-06221521031E}">
      <dgm:prSet/>
      <dgm:spPr/>
      <dgm:t>
        <a:bodyPr/>
        <a:lstStyle/>
        <a:p>
          <a:endParaRPr lang="zh-TW" altLang="en-US"/>
        </a:p>
      </dgm:t>
    </dgm:pt>
    <dgm:pt modelId="{116B7DAE-D2FA-4D4F-ADC0-46CAF60776D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20546A9C-4D6D-4C89-AC35-DBCA3B492B58}" type="parTrans" cxnId="{92C577E5-4357-49EC-BC0D-974357D3B7AF}">
      <dgm:prSet/>
      <dgm:spPr/>
      <dgm:t>
        <a:bodyPr/>
        <a:lstStyle/>
        <a:p>
          <a:endParaRPr lang="zh-TW" altLang="en-US"/>
        </a:p>
      </dgm:t>
    </dgm:pt>
    <dgm:pt modelId="{89E34CE2-FEE0-472B-9B41-7EA85535D502}" type="sibTrans" cxnId="{92C577E5-4357-49EC-BC0D-974357D3B7AF}">
      <dgm:prSet/>
      <dgm:spPr/>
      <dgm:t>
        <a:bodyPr/>
        <a:lstStyle/>
        <a:p>
          <a:endParaRPr lang="zh-TW" altLang="en-US"/>
        </a:p>
      </dgm:t>
    </dgm:pt>
    <dgm:pt modelId="{EF012EE2-A7C4-4263-9086-AEDF890FFC89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D387BD6D-DDFC-43BB-8448-DF50222E571D}" type="parTrans" cxnId="{F377C7DD-63CA-41F4-BBAD-9C84E2930777}">
      <dgm:prSet/>
      <dgm:spPr/>
      <dgm:t>
        <a:bodyPr/>
        <a:lstStyle/>
        <a:p>
          <a:endParaRPr lang="zh-TW" altLang="en-US"/>
        </a:p>
      </dgm:t>
    </dgm:pt>
    <dgm:pt modelId="{45E292F7-E6FD-4858-9532-C064F43F59DB}" type="sibTrans" cxnId="{F377C7DD-63CA-41F4-BBAD-9C84E2930777}">
      <dgm:prSet/>
      <dgm:spPr/>
      <dgm:t>
        <a:bodyPr/>
        <a:lstStyle/>
        <a:p>
          <a:endParaRPr lang="zh-TW" altLang="en-US"/>
        </a:p>
      </dgm:t>
    </dgm:pt>
    <dgm:pt modelId="{F7972657-0A5F-48C7-886D-3498A92963A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6C13A44-5C1C-4F34-A619-EBC76C65EC38}" type="parTrans" cxnId="{72083CCF-8BCC-463D-B15E-73055375D6BD}">
      <dgm:prSet/>
      <dgm:spPr/>
      <dgm:t>
        <a:bodyPr/>
        <a:lstStyle/>
        <a:p>
          <a:endParaRPr lang="zh-TW" altLang="en-US"/>
        </a:p>
      </dgm:t>
    </dgm:pt>
    <dgm:pt modelId="{67E5BB5D-1810-4C67-8A6E-74A87FE97FE5}" type="sibTrans" cxnId="{72083CCF-8BCC-463D-B15E-73055375D6BD}">
      <dgm:prSet/>
      <dgm:spPr/>
      <dgm:t>
        <a:bodyPr/>
        <a:lstStyle/>
        <a:p>
          <a:endParaRPr lang="zh-TW" altLang="en-US"/>
        </a:p>
      </dgm:t>
    </dgm:pt>
    <dgm:pt modelId="{67397704-67C3-4959-94B6-9202FBFB525A}" type="pres">
      <dgm:prSet presAssocID="{316B8C99-816E-4FEF-9100-38931718B32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E337E45-4708-4E1B-AA2E-FF4684B130C8}" type="pres">
      <dgm:prSet presAssocID="{316B8C99-816E-4FEF-9100-38931718B322}" presName="cycle" presStyleCnt="0"/>
      <dgm:spPr/>
    </dgm:pt>
    <dgm:pt modelId="{860F40BF-46C6-4321-BBE5-BC89741F5E42}" type="pres">
      <dgm:prSet presAssocID="{316B8C99-816E-4FEF-9100-38931718B322}" presName="centerShape" presStyleCnt="0"/>
      <dgm:spPr/>
    </dgm:pt>
    <dgm:pt modelId="{81A4DAE6-E98E-4BB4-9B55-CFB69B82550B}" type="pres">
      <dgm:prSet presAssocID="{316B8C99-816E-4FEF-9100-38931718B322}" presName="connSite" presStyleLbl="node1" presStyleIdx="0" presStyleCnt="3"/>
      <dgm:spPr/>
    </dgm:pt>
    <dgm:pt modelId="{75ADC4C9-8B29-442D-86A9-3D4A0DEAF67D}" type="pres">
      <dgm:prSet presAssocID="{316B8C99-816E-4FEF-9100-38931718B322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BD4F87C-26AE-474D-98D6-B24483116B38}" type="pres">
      <dgm:prSet presAssocID="{E68FD474-69D5-4735-B378-6FF54F4D73E4}" presName="Name25" presStyleLbl="parChTrans1D1" presStyleIdx="0" presStyleCnt="2"/>
      <dgm:spPr/>
    </dgm:pt>
    <dgm:pt modelId="{D1E90766-5DB4-4AA9-AB45-7E4DD264E0D6}" type="pres">
      <dgm:prSet presAssocID="{304B9BAB-1531-4F39-8712-9A80A25D9F28}" presName="node" presStyleCnt="0"/>
      <dgm:spPr/>
    </dgm:pt>
    <dgm:pt modelId="{32E04DF9-783C-4303-9772-84FD3FAE37CE}" type="pres">
      <dgm:prSet presAssocID="{304B9BAB-1531-4F39-8712-9A80A25D9F28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281033AF-EC80-44EA-B429-1FFF8CBA6A21}" type="pres">
      <dgm:prSet presAssocID="{304B9BAB-1531-4F39-8712-9A80A25D9F28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A76A44-0083-4F85-9A3F-E7C7EA9982F6}" type="pres">
      <dgm:prSet presAssocID="{20546A9C-4D6D-4C89-AC35-DBCA3B492B58}" presName="Name25" presStyleLbl="parChTrans1D1" presStyleIdx="1" presStyleCnt="2"/>
      <dgm:spPr/>
    </dgm:pt>
    <dgm:pt modelId="{03688B1D-2882-49A4-A9AC-AD772D72C61A}" type="pres">
      <dgm:prSet presAssocID="{116B7DAE-D2FA-4D4F-ADC0-46CAF60776DE}" presName="node" presStyleCnt="0"/>
      <dgm:spPr/>
    </dgm:pt>
    <dgm:pt modelId="{07D010C5-A8BD-47C4-9A6D-CB0B63EAEEB3}" type="pres">
      <dgm:prSet presAssocID="{116B7DAE-D2FA-4D4F-ADC0-46CAF60776DE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A40C8660-5A34-44E7-82E5-F3F32FF5F4E3}" type="pres">
      <dgm:prSet presAssocID="{116B7DAE-D2FA-4D4F-ADC0-46CAF60776D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24962DA4-1B1F-4C24-9A89-A9DE588B178E}" type="presOf" srcId="{304B9BAB-1531-4F39-8712-9A80A25D9F28}" destId="{32E04DF9-783C-4303-9772-84FD3FAE37CE}" srcOrd="0" destOrd="0" presId="urn:microsoft.com/office/officeart/2005/8/layout/radial2"/>
    <dgm:cxn modelId="{1CE5E102-8410-4BA1-93F7-594801079AA5}" type="presOf" srcId="{E68FD474-69D5-4735-B378-6FF54F4D73E4}" destId="{BBD4F87C-26AE-474D-98D6-B24483116B38}" srcOrd="0" destOrd="0" presId="urn:microsoft.com/office/officeart/2005/8/layout/radial2"/>
    <dgm:cxn modelId="{15D79982-E2E2-4D58-9A41-06221521031E}" srcId="{304B9BAB-1531-4F39-8712-9A80A25D9F28}" destId="{3EDD5C08-354F-4C0C-A369-086C81FB0039}" srcOrd="1" destOrd="0" parTransId="{6D4DC407-8087-40B5-A8DE-BDEF1F04955D}" sibTransId="{882D412A-17F1-48F0-B43E-B173A4862D48}"/>
    <dgm:cxn modelId="{C4E12004-C6A1-48D6-B619-7776E8A3EE92}" type="presOf" srcId="{F7972657-0A5F-48C7-886D-3498A92963A9}" destId="{A40C8660-5A34-44E7-82E5-F3F32FF5F4E3}" srcOrd="0" destOrd="1" presId="urn:microsoft.com/office/officeart/2005/8/layout/radial2"/>
    <dgm:cxn modelId="{8CCD9925-9416-42D1-A49E-BBBED8031C82}" srcId="{316B8C99-816E-4FEF-9100-38931718B322}" destId="{304B9BAB-1531-4F39-8712-9A80A25D9F28}" srcOrd="0" destOrd="0" parTransId="{E68FD474-69D5-4735-B378-6FF54F4D73E4}" sibTransId="{78374FF7-F136-4A62-A4E8-DC6305106E81}"/>
    <dgm:cxn modelId="{EA49F576-69CA-4C6E-871D-0A99CF46C591}" type="presOf" srcId="{7A4F459B-A559-4FEF-9FC9-6FEA9C999809}" destId="{281033AF-EC80-44EA-B429-1FFF8CBA6A21}" srcOrd="0" destOrd="0" presId="urn:microsoft.com/office/officeart/2005/8/layout/radial2"/>
    <dgm:cxn modelId="{1F8375CF-668F-45F8-ADFB-55FE4167278C}" type="presOf" srcId="{EF012EE2-A7C4-4263-9086-AEDF890FFC89}" destId="{A40C8660-5A34-44E7-82E5-F3F32FF5F4E3}" srcOrd="0" destOrd="0" presId="urn:microsoft.com/office/officeart/2005/8/layout/radial2"/>
    <dgm:cxn modelId="{9917C457-ACF1-4A8D-8E93-74A91486A79C}" type="presOf" srcId="{116B7DAE-D2FA-4D4F-ADC0-46CAF60776DE}" destId="{07D010C5-A8BD-47C4-9A6D-CB0B63EAEEB3}" srcOrd="0" destOrd="0" presId="urn:microsoft.com/office/officeart/2005/8/layout/radial2"/>
    <dgm:cxn modelId="{C9A38E6E-5F49-4B38-871D-EBD131F21D16}" type="presOf" srcId="{316B8C99-816E-4FEF-9100-38931718B322}" destId="{67397704-67C3-4959-94B6-9202FBFB525A}" srcOrd="0" destOrd="0" presId="urn:microsoft.com/office/officeart/2005/8/layout/radial2"/>
    <dgm:cxn modelId="{F3B8BB50-4505-496C-8A4A-C7F991E2D010}" type="presOf" srcId="{3EDD5C08-354F-4C0C-A369-086C81FB0039}" destId="{281033AF-EC80-44EA-B429-1FFF8CBA6A21}" srcOrd="0" destOrd="1" presId="urn:microsoft.com/office/officeart/2005/8/layout/radial2"/>
    <dgm:cxn modelId="{F377C7DD-63CA-41F4-BBAD-9C84E2930777}" srcId="{116B7DAE-D2FA-4D4F-ADC0-46CAF60776DE}" destId="{EF012EE2-A7C4-4263-9086-AEDF890FFC89}" srcOrd="0" destOrd="0" parTransId="{D387BD6D-DDFC-43BB-8448-DF50222E571D}" sibTransId="{45E292F7-E6FD-4858-9532-C064F43F59DB}"/>
    <dgm:cxn modelId="{72083CCF-8BCC-463D-B15E-73055375D6BD}" srcId="{116B7DAE-D2FA-4D4F-ADC0-46CAF60776DE}" destId="{F7972657-0A5F-48C7-886D-3498A92963A9}" srcOrd="1" destOrd="0" parTransId="{86C13A44-5C1C-4F34-A619-EBC76C65EC38}" sibTransId="{67E5BB5D-1810-4C67-8A6E-74A87FE97FE5}"/>
    <dgm:cxn modelId="{31096658-5975-4C12-93F3-CD21832D7F52}" srcId="{304B9BAB-1531-4F39-8712-9A80A25D9F28}" destId="{7A4F459B-A559-4FEF-9FC9-6FEA9C999809}" srcOrd="0" destOrd="0" parTransId="{CF295D8B-EAD4-4EAC-9FE3-4E055B491ABD}" sibTransId="{6488D426-8C56-4C76-8D2E-63AE6FCE93E8}"/>
    <dgm:cxn modelId="{22EDCC5F-5074-47D6-99C6-8C044B00A6A2}" type="presOf" srcId="{20546A9C-4D6D-4C89-AC35-DBCA3B492B58}" destId="{87A76A44-0083-4F85-9A3F-E7C7EA9982F6}" srcOrd="0" destOrd="0" presId="urn:microsoft.com/office/officeart/2005/8/layout/radial2"/>
    <dgm:cxn modelId="{92C577E5-4357-49EC-BC0D-974357D3B7AF}" srcId="{316B8C99-816E-4FEF-9100-38931718B322}" destId="{116B7DAE-D2FA-4D4F-ADC0-46CAF60776DE}" srcOrd="1" destOrd="0" parTransId="{20546A9C-4D6D-4C89-AC35-DBCA3B492B58}" sibTransId="{89E34CE2-FEE0-472B-9B41-7EA85535D502}"/>
    <dgm:cxn modelId="{8E3ADE16-23B7-45DA-94D6-E8D3A23ADCF4}" type="presParOf" srcId="{67397704-67C3-4959-94B6-9202FBFB525A}" destId="{AE337E45-4708-4E1B-AA2E-FF4684B130C8}" srcOrd="0" destOrd="0" presId="urn:microsoft.com/office/officeart/2005/8/layout/radial2"/>
    <dgm:cxn modelId="{CFF6D12B-8B3F-4542-AAC5-025E09785B74}" type="presParOf" srcId="{AE337E45-4708-4E1B-AA2E-FF4684B130C8}" destId="{860F40BF-46C6-4321-BBE5-BC89741F5E42}" srcOrd="0" destOrd="0" presId="urn:microsoft.com/office/officeart/2005/8/layout/radial2"/>
    <dgm:cxn modelId="{E115D3BA-F79D-4243-AB31-2C3737A42F37}" type="presParOf" srcId="{860F40BF-46C6-4321-BBE5-BC89741F5E42}" destId="{81A4DAE6-E98E-4BB4-9B55-CFB69B82550B}" srcOrd="0" destOrd="0" presId="urn:microsoft.com/office/officeart/2005/8/layout/radial2"/>
    <dgm:cxn modelId="{C323BB91-DE83-4CCB-9C5F-0B6785C206AA}" type="presParOf" srcId="{860F40BF-46C6-4321-BBE5-BC89741F5E42}" destId="{75ADC4C9-8B29-442D-86A9-3D4A0DEAF67D}" srcOrd="1" destOrd="0" presId="urn:microsoft.com/office/officeart/2005/8/layout/radial2"/>
    <dgm:cxn modelId="{D49DDAFC-2B90-4C6B-9FF6-DF64FE121904}" type="presParOf" srcId="{AE337E45-4708-4E1B-AA2E-FF4684B130C8}" destId="{BBD4F87C-26AE-474D-98D6-B24483116B38}" srcOrd="1" destOrd="0" presId="urn:microsoft.com/office/officeart/2005/8/layout/radial2"/>
    <dgm:cxn modelId="{D956C5BE-0399-43CF-8B49-4C987C9904F1}" type="presParOf" srcId="{AE337E45-4708-4E1B-AA2E-FF4684B130C8}" destId="{D1E90766-5DB4-4AA9-AB45-7E4DD264E0D6}" srcOrd="2" destOrd="0" presId="urn:microsoft.com/office/officeart/2005/8/layout/radial2"/>
    <dgm:cxn modelId="{2BB245FA-588D-4803-BB9C-09CF09A8FEE0}" type="presParOf" srcId="{D1E90766-5DB4-4AA9-AB45-7E4DD264E0D6}" destId="{32E04DF9-783C-4303-9772-84FD3FAE37CE}" srcOrd="0" destOrd="0" presId="urn:microsoft.com/office/officeart/2005/8/layout/radial2"/>
    <dgm:cxn modelId="{EBD3DCD8-CBC0-460C-AB7C-AC7E689C1B75}" type="presParOf" srcId="{D1E90766-5DB4-4AA9-AB45-7E4DD264E0D6}" destId="{281033AF-EC80-44EA-B429-1FFF8CBA6A21}" srcOrd="1" destOrd="0" presId="urn:microsoft.com/office/officeart/2005/8/layout/radial2"/>
    <dgm:cxn modelId="{BEE8163F-F20F-4CFA-9D9E-8AF9FE9EC5DA}" type="presParOf" srcId="{AE337E45-4708-4E1B-AA2E-FF4684B130C8}" destId="{87A76A44-0083-4F85-9A3F-E7C7EA9982F6}" srcOrd="3" destOrd="0" presId="urn:microsoft.com/office/officeart/2005/8/layout/radial2"/>
    <dgm:cxn modelId="{0A878316-F196-4FBE-9CE7-D543801D5165}" type="presParOf" srcId="{AE337E45-4708-4E1B-AA2E-FF4684B130C8}" destId="{03688B1D-2882-49A4-A9AC-AD772D72C61A}" srcOrd="4" destOrd="0" presId="urn:microsoft.com/office/officeart/2005/8/layout/radial2"/>
    <dgm:cxn modelId="{736FFB70-9847-439A-9905-623FA937113F}" type="presParOf" srcId="{03688B1D-2882-49A4-A9AC-AD772D72C61A}" destId="{07D010C5-A8BD-47C4-9A6D-CB0B63EAEEB3}" srcOrd="0" destOrd="0" presId="urn:microsoft.com/office/officeart/2005/8/layout/radial2"/>
    <dgm:cxn modelId="{F27CD476-3806-49CB-8C38-60C90820B6E7}" type="presParOf" srcId="{03688B1D-2882-49A4-A9AC-AD772D72C61A}" destId="{A40C8660-5A34-44E7-82E5-F3F32FF5F4E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F8FDCC-B772-4417-B497-4C5328DA141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2E3505B-EE1D-4149-91AA-D48AF4CC63B9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662D223-436B-401D-86A1-240005EC0EB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53093ABA-1340-459D-B969-337FBD11560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C95106B-0842-4B8F-9F0E-CD7D3E5B94E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BE198CBC-8C41-4529-8A87-D16F5B1A2B7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EF8A133-6226-4983-8819-92A618194BC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5B3EDD0-5605-4B35-AD39-A02A79ACB40A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34C2156-DEB5-4C87-904C-5E8284B84AC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A556A5-DEE0-4B13-B8CA-448EEF8F574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37D5A9-3671-4522-8578-0ACB4355EAC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02204E65-6B9A-468B-B745-53B80CD2F16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6E37FDCE-DEB0-4DBF-AA3F-DBDBABDCE727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5FC6DE-63C5-4C51-834F-D6CD86E9D94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3762A6D9-EFF9-4FC8-B2EA-29700846BCF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A76A44-0083-4F85-9A3F-E7C7EA9982F6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D4F87C-26AE-474D-98D6-B24483116B3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DC4C9-8B29-442D-86A9-3D4A0DEAF67D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E04DF9-783C-4303-9772-84FD3FAE37CE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281033AF-EC80-44EA-B429-1FFF8CBA6A21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07D010C5-A8BD-47C4-9A6D-CB0B63EAEEB3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A40C8660-5A34-44E7-82E5-F3F32FF5F4E3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000">
              <a:srgbClr val="00B0F0"/>
            </a:gs>
            <a:gs pos="48000">
              <a:srgbClr val="4BE792"/>
            </a:gs>
            <a:gs pos="24000">
              <a:srgbClr val="FA98FA"/>
            </a:gs>
            <a:gs pos="98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420889"/>
            <a:ext cx="4896056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7294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保持社交距離</a:t>
            </a:r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54137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74569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2022-11-28T06:09:44Z</dcterms:modified>
</cp:coreProperties>
</file>