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8CE8"/>
    <a:srgbClr val="F3D9E7"/>
    <a:srgbClr val="E6A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B63AC-AD11-4598-A88F-709813DDFE41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528FB35-AE4B-49B3-A018-8B4F475B10B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CD6231B-34D9-42C7-89D5-33E99254D553}" type="parTrans" cxnId="{866B2C6D-1EAE-4C9D-A09A-A38084A6902A}">
      <dgm:prSet/>
      <dgm:spPr/>
      <dgm:t>
        <a:bodyPr/>
        <a:lstStyle/>
        <a:p>
          <a:endParaRPr lang="zh-TW" altLang="en-US"/>
        </a:p>
      </dgm:t>
    </dgm:pt>
    <dgm:pt modelId="{E58F1102-7729-4D63-BEB9-ED5AD2B44CF1}" type="sibTrans" cxnId="{866B2C6D-1EAE-4C9D-A09A-A38084A6902A}">
      <dgm:prSet/>
      <dgm:spPr/>
      <dgm:t>
        <a:bodyPr/>
        <a:lstStyle/>
        <a:p>
          <a:endParaRPr lang="zh-TW" altLang="en-US"/>
        </a:p>
      </dgm:t>
    </dgm:pt>
    <dgm:pt modelId="{A13D9793-F207-4E09-B873-C7BE9CBFA2C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B9BCD50-4216-43E4-B786-2715A20656FD}" type="parTrans" cxnId="{C9546AE3-D30A-46FA-BF46-5334529ADFD2}">
      <dgm:prSet/>
      <dgm:spPr/>
      <dgm:t>
        <a:bodyPr/>
        <a:lstStyle/>
        <a:p>
          <a:endParaRPr lang="zh-TW" altLang="en-US"/>
        </a:p>
      </dgm:t>
    </dgm:pt>
    <dgm:pt modelId="{6373118C-A6A4-49E7-8828-ECA409C5AEB2}" type="sibTrans" cxnId="{C9546AE3-D30A-46FA-BF46-5334529ADFD2}">
      <dgm:prSet/>
      <dgm:spPr/>
      <dgm:t>
        <a:bodyPr/>
        <a:lstStyle/>
        <a:p>
          <a:endParaRPr lang="zh-TW" altLang="en-US"/>
        </a:p>
      </dgm:t>
    </dgm:pt>
    <dgm:pt modelId="{D7BB4915-2A4E-464E-A46A-3A349BB8229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1D1E326-45F8-4042-80D4-060A8C0EBA92}" type="parTrans" cxnId="{42843BEC-605C-4313-BC63-7163ABAB966D}">
      <dgm:prSet/>
      <dgm:spPr/>
      <dgm:t>
        <a:bodyPr/>
        <a:lstStyle/>
        <a:p>
          <a:endParaRPr lang="zh-TW" altLang="en-US"/>
        </a:p>
      </dgm:t>
    </dgm:pt>
    <dgm:pt modelId="{0379748C-B171-465E-B298-166BE50B639C}" type="sibTrans" cxnId="{42843BEC-605C-4313-BC63-7163ABAB966D}">
      <dgm:prSet/>
      <dgm:spPr/>
      <dgm:t>
        <a:bodyPr/>
        <a:lstStyle/>
        <a:p>
          <a:endParaRPr lang="zh-TW" altLang="en-US"/>
        </a:p>
      </dgm:t>
    </dgm:pt>
    <dgm:pt modelId="{5C7FBB2C-9DDB-493C-A205-BE1588EAAF6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EAD644F-F973-49ED-B19D-1710F369A6F1}" type="parTrans" cxnId="{AD6493CB-BC54-4698-800D-6F18F84D9DF6}">
      <dgm:prSet/>
      <dgm:spPr/>
      <dgm:t>
        <a:bodyPr/>
        <a:lstStyle/>
        <a:p>
          <a:endParaRPr lang="zh-TW" altLang="en-US"/>
        </a:p>
      </dgm:t>
    </dgm:pt>
    <dgm:pt modelId="{9378BF81-A465-48FB-A08E-362607F305C4}" type="sibTrans" cxnId="{AD6493CB-BC54-4698-800D-6F18F84D9DF6}">
      <dgm:prSet/>
      <dgm:spPr/>
      <dgm:t>
        <a:bodyPr/>
        <a:lstStyle/>
        <a:p>
          <a:endParaRPr lang="zh-TW" altLang="en-US"/>
        </a:p>
      </dgm:t>
    </dgm:pt>
    <dgm:pt modelId="{06257A87-F996-497A-8157-693BE5939547}" type="pres">
      <dgm:prSet presAssocID="{2A9B63AC-AD11-4598-A88F-709813DDFE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25E4904-492D-42CC-949A-87698591F7C6}" type="pres">
      <dgm:prSet presAssocID="{2A9B63AC-AD11-4598-A88F-709813DDFE41}" presName="fgShape" presStyleLbl="fgShp" presStyleIdx="0" presStyleCnt="1"/>
      <dgm:spPr/>
    </dgm:pt>
    <dgm:pt modelId="{3D37B580-2AF6-422E-8BB0-BA059C5C2312}" type="pres">
      <dgm:prSet presAssocID="{2A9B63AC-AD11-4598-A88F-709813DDFE41}" presName="linComp" presStyleCnt="0"/>
      <dgm:spPr/>
    </dgm:pt>
    <dgm:pt modelId="{3D216CA6-E335-4E87-8739-39743A0049C5}" type="pres">
      <dgm:prSet presAssocID="{1528FB35-AE4B-49B3-A018-8B4F475B10B3}" presName="compNode" presStyleCnt="0"/>
      <dgm:spPr/>
    </dgm:pt>
    <dgm:pt modelId="{A21C8EC1-0E25-4F0F-98D0-E9EEB594A48D}" type="pres">
      <dgm:prSet presAssocID="{1528FB35-AE4B-49B3-A018-8B4F475B10B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94B1252-EAA5-4411-9287-2639FD1E45DB}" type="pres">
      <dgm:prSet presAssocID="{1528FB35-AE4B-49B3-A018-8B4F475B10B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FD461F-417D-4FA5-8F55-F95742FE0D9B}" type="pres">
      <dgm:prSet presAssocID="{1528FB35-AE4B-49B3-A018-8B4F475B10B3}" presName="invisiNode" presStyleLbl="node1" presStyleIdx="0" presStyleCnt="4"/>
      <dgm:spPr/>
    </dgm:pt>
    <dgm:pt modelId="{12D788C4-3084-403F-8DDE-6882CEA9B370}" type="pres">
      <dgm:prSet presAssocID="{1528FB35-AE4B-49B3-A018-8B4F475B10B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33B8357-D552-4963-B13E-CD8C641FE6AE}" type="pres">
      <dgm:prSet presAssocID="{E58F1102-7729-4D63-BEB9-ED5AD2B44CF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F527EE-4223-4E82-B3AE-236C978885E9}" type="pres">
      <dgm:prSet presAssocID="{A13D9793-F207-4E09-B873-C7BE9CBFA2CC}" presName="compNode" presStyleCnt="0"/>
      <dgm:spPr/>
    </dgm:pt>
    <dgm:pt modelId="{2D9968CE-E511-4AD4-B936-5A0B63CC46FA}" type="pres">
      <dgm:prSet presAssocID="{A13D9793-F207-4E09-B873-C7BE9CBFA2C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0707D27-621A-4EF3-BC4F-4EAEBFC4D360}" type="pres">
      <dgm:prSet presAssocID="{A13D9793-F207-4E09-B873-C7BE9CBFA2C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B6FEC4-6C51-430C-9FD7-CBB8F3083CE4}" type="pres">
      <dgm:prSet presAssocID="{A13D9793-F207-4E09-B873-C7BE9CBFA2CC}" presName="invisiNode" presStyleLbl="node1" presStyleIdx="1" presStyleCnt="4"/>
      <dgm:spPr/>
    </dgm:pt>
    <dgm:pt modelId="{0F9EDC9B-27D5-4444-AD31-0063AFB627BF}" type="pres">
      <dgm:prSet presAssocID="{A13D9793-F207-4E09-B873-C7BE9CBFA2C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457BE2-0156-45E6-B1F9-BB1090D1990A}" type="pres">
      <dgm:prSet presAssocID="{6373118C-A6A4-49E7-8828-ECA409C5AEB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0BD1D1E-AFE9-43F0-96DE-F6BED3CDBBAA}" type="pres">
      <dgm:prSet presAssocID="{D7BB4915-2A4E-464E-A46A-3A349BB82297}" presName="compNode" presStyleCnt="0"/>
      <dgm:spPr/>
    </dgm:pt>
    <dgm:pt modelId="{5984DF19-D9AD-4521-BFD7-39AFF81EE61A}" type="pres">
      <dgm:prSet presAssocID="{D7BB4915-2A4E-464E-A46A-3A349BB8229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76CE834-7A1C-40B0-9AC4-CBF1DFA44DE7}" type="pres">
      <dgm:prSet presAssocID="{D7BB4915-2A4E-464E-A46A-3A349BB8229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6A8CB6-6ECA-4083-932F-6B015AF95F38}" type="pres">
      <dgm:prSet presAssocID="{D7BB4915-2A4E-464E-A46A-3A349BB82297}" presName="invisiNode" presStyleLbl="node1" presStyleIdx="2" presStyleCnt="4"/>
      <dgm:spPr/>
    </dgm:pt>
    <dgm:pt modelId="{9B4E92FA-1D3E-4584-9951-27275434099C}" type="pres">
      <dgm:prSet presAssocID="{D7BB4915-2A4E-464E-A46A-3A349BB8229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DE5709D-C513-45D4-988D-141D858FA4A6}" type="pres">
      <dgm:prSet presAssocID="{0379748C-B171-465E-B298-166BE50B63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671C6F1-2624-47C7-9D55-837ADBCACFDD}" type="pres">
      <dgm:prSet presAssocID="{5C7FBB2C-9DDB-493C-A205-BE1588EAAF60}" presName="compNode" presStyleCnt="0"/>
      <dgm:spPr/>
    </dgm:pt>
    <dgm:pt modelId="{9D59EC4B-B473-41BE-B04D-F4EF1C3DC150}" type="pres">
      <dgm:prSet presAssocID="{5C7FBB2C-9DDB-493C-A205-BE1588EAAF6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630C824-94C9-40D4-8B69-F91E60689240}" type="pres">
      <dgm:prSet presAssocID="{5C7FBB2C-9DDB-493C-A205-BE1588EAAF6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581307-DA9E-4020-80D2-4AF8BFACB08D}" type="pres">
      <dgm:prSet presAssocID="{5C7FBB2C-9DDB-493C-A205-BE1588EAAF60}" presName="invisiNode" presStyleLbl="node1" presStyleIdx="3" presStyleCnt="4"/>
      <dgm:spPr/>
    </dgm:pt>
    <dgm:pt modelId="{4E859BB8-A3DB-42B1-A4F2-0E472E4AE05F}" type="pres">
      <dgm:prSet presAssocID="{5C7FBB2C-9DDB-493C-A205-BE1588EAAF6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9546AE3-D30A-46FA-BF46-5334529ADFD2}" srcId="{2A9B63AC-AD11-4598-A88F-709813DDFE41}" destId="{A13D9793-F207-4E09-B873-C7BE9CBFA2CC}" srcOrd="1" destOrd="0" parTransId="{0B9BCD50-4216-43E4-B786-2715A20656FD}" sibTransId="{6373118C-A6A4-49E7-8828-ECA409C5AEB2}"/>
    <dgm:cxn modelId="{866B2C6D-1EAE-4C9D-A09A-A38084A6902A}" srcId="{2A9B63AC-AD11-4598-A88F-709813DDFE41}" destId="{1528FB35-AE4B-49B3-A018-8B4F475B10B3}" srcOrd="0" destOrd="0" parTransId="{2CD6231B-34D9-42C7-89D5-33E99254D553}" sibTransId="{E58F1102-7729-4D63-BEB9-ED5AD2B44CF1}"/>
    <dgm:cxn modelId="{D5FD6B33-B334-4E9E-8A1A-1700CA77910B}" type="presOf" srcId="{5C7FBB2C-9DDB-493C-A205-BE1588EAAF60}" destId="{C630C824-94C9-40D4-8B69-F91E60689240}" srcOrd="1" destOrd="0" presId="urn:microsoft.com/office/officeart/2005/8/layout/hList7"/>
    <dgm:cxn modelId="{5F6C72DC-B93C-4281-9479-DA72A8D3E0A2}" type="presOf" srcId="{D7BB4915-2A4E-464E-A46A-3A349BB82297}" destId="{5984DF19-D9AD-4521-BFD7-39AFF81EE61A}" srcOrd="0" destOrd="0" presId="urn:microsoft.com/office/officeart/2005/8/layout/hList7"/>
    <dgm:cxn modelId="{4E7AD8BE-FF25-4B48-AEEE-5AE6C2DDB50A}" type="presOf" srcId="{1528FB35-AE4B-49B3-A018-8B4F475B10B3}" destId="{094B1252-EAA5-4411-9287-2639FD1E45DB}" srcOrd="1" destOrd="0" presId="urn:microsoft.com/office/officeart/2005/8/layout/hList7"/>
    <dgm:cxn modelId="{9F023822-7DBA-4761-849C-443DBEF2569D}" type="presOf" srcId="{2A9B63AC-AD11-4598-A88F-709813DDFE41}" destId="{06257A87-F996-497A-8157-693BE5939547}" srcOrd="0" destOrd="0" presId="urn:microsoft.com/office/officeart/2005/8/layout/hList7"/>
    <dgm:cxn modelId="{7A2B14C8-79E5-421C-B1E6-C7E418217837}" type="presOf" srcId="{0379748C-B171-465E-B298-166BE50B639C}" destId="{7DE5709D-C513-45D4-988D-141D858FA4A6}" srcOrd="0" destOrd="0" presId="urn:microsoft.com/office/officeart/2005/8/layout/hList7"/>
    <dgm:cxn modelId="{AD6493CB-BC54-4698-800D-6F18F84D9DF6}" srcId="{2A9B63AC-AD11-4598-A88F-709813DDFE41}" destId="{5C7FBB2C-9DDB-493C-A205-BE1588EAAF60}" srcOrd="3" destOrd="0" parTransId="{6EAD644F-F973-49ED-B19D-1710F369A6F1}" sibTransId="{9378BF81-A465-48FB-A08E-362607F305C4}"/>
    <dgm:cxn modelId="{D6D428F4-6CD8-4375-B4E7-8D6857CE1332}" type="presOf" srcId="{5C7FBB2C-9DDB-493C-A205-BE1588EAAF60}" destId="{9D59EC4B-B473-41BE-B04D-F4EF1C3DC150}" srcOrd="0" destOrd="0" presId="urn:microsoft.com/office/officeart/2005/8/layout/hList7"/>
    <dgm:cxn modelId="{716E04DE-9F71-433A-A8D3-032905F5E91C}" type="presOf" srcId="{A13D9793-F207-4E09-B873-C7BE9CBFA2CC}" destId="{2D9968CE-E511-4AD4-B936-5A0B63CC46FA}" srcOrd="0" destOrd="0" presId="urn:microsoft.com/office/officeart/2005/8/layout/hList7"/>
    <dgm:cxn modelId="{42843BEC-605C-4313-BC63-7163ABAB966D}" srcId="{2A9B63AC-AD11-4598-A88F-709813DDFE41}" destId="{D7BB4915-2A4E-464E-A46A-3A349BB82297}" srcOrd="2" destOrd="0" parTransId="{91D1E326-45F8-4042-80D4-060A8C0EBA92}" sibTransId="{0379748C-B171-465E-B298-166BE50B639C}"/>
    <dgm:cxn modelId="{905ED54E-845E-4551-B248-469AF59EBD89}" type="presOf" srcId="{D7BB4915-2A4E-464E-A46A-3A349BB82297}" destId="{576CE834-7A1C-40B0-9AC4-CBF1DFA44DE7}" srcOrd="1" destOrd="0" presId="urn:microsoft.com/office/officeart/2005/8/layout/hList7"/>
    <dgm:cxn modelId="{24164B8F-B788-4DA8-A3F4-BDE0C2A6EDE1}" type="presOf" srcId="{1528FB35-AE4B-49B3-A018-8B4F475B10B3}" destId="{A21C8EC1-0E25-4F0F-98D0-E9EEB594A48D}" srcOrd="0" destOrd="0" presId="urn:microsoft.com/office/officeart/2005/8/layout/hList7"/>
    <dgm:cxn modelId="{9D1708C7-00C1-491F-95AA-507C8BFFB765}" type="presOf" srcId="{6373118C-A6A4-49E7-8828-ECA409C5AEB2}" destId="{35457BE2-0156-45E6-B1F9-BB1090D1990A}" srcOrd="0" destOrd="0" presId="urn:microsoft.com/office/officeart/2005/8/layout/hList7"/>
    <dgm:cxn modelId="{DB094EF0-6799-4A1F-AFA1-1CBA2EC85819}" type="presOf" srcId="{E58F1102-7729-4D63-BEB9-ED5AD2B44CF1}" destId="{F33B8357-D552-4963-B13E-CD8C641FE6AE}" srcOrd="0" destOrd="0" presId="urn:microsoft.com/office/officeart/2005/8/layout/hList7"/>
    <dgm:cxn modelId="{5B6A743D-0360-48C0-81A1-230F4B6D4D99}" type="presOf" srcId="{A13D9793-F207-4E09-B873-C7BE9CBFA2CC}" destId="{30707D27-621A-4EF3-BC4F-4EAEBFC4D360}" srcOrd="1" destOrd="0" presId="urn:microsoft.com/office/officeart/2005/8/layout/hList7"/>
    <dgm:cxn modelId="{2876525A-5E33-4274-872F-90E959297E14}" type="presParOf" srcId="{06257A87-F996-497A-8157-693BE5939547}" destId="{325E4904-492D-42CC-949A-87698591F7C6}" srcOrd="0" destOrd="0" presId="urn:microsoft.com/office/officeart/2005/8/layout/hList7"/>
    <dgm:cxn modelId="{48ED0812-F19C-46AE-88D9-433EBBD687AA}" type="presParOf" srcId="{06257A87-F996-497A-8157-693BE5939547}" destId="{3D37B580-2AF6-422E-8BB0-BA059C5C2312}" srcOrd="1" destOrd="0" presId="urn:microsoft.com/office/officeart/2005/8/layout/hList7"/>
    <dgm:cxn modelId="{77AC2658-5672-427E-B101-8D61CDF92BA6}" type="presParOf" srcId="{3D37B580-2AF6-422E-8BB0-BA059C5C2312}" destId="{3D216CA6-E335-4E87-8739-39743A0049C5}" srcOrd="0" destOrd="0" presId="urn:microsoft.com/office/officeart/2005/8/layout/hList7"/>
    <dgm:cxn modelId="{BD7CDB78-F5F6-406A-8CFE-94FE250ADF53}" type="presParOf" srcId="{3D216CA6-E335-4E87-8739-39743A0049C5}" destId="{A21C8EC1-0E25-4F0F-98D0-E9EEB594A48D}" srcOrd="0" destOrd="0" presId="urn:microsoft.com/office/officeart/2005/8/layout/hList7"/>
    <dgm:cxn modelId="{EEE8B60F-33D0-4852-935E-B5CF3F3C7BAA}" type="presParOf" srcId="{3D216CA6-E335-4E87-8739-39743A0049C5}" destId="{094B1252-EAA5-4411-9287-2639FD1E45DB}" srcOrd="1" destOrd="0" presId="urn:microsoft.com/office/officeart/2005/8/layout/hList7"/>
    <dgm:cxn modelId="{DE1D6BEE-6CE1-45E6-AC36-6581E5157863}" type="presParOf" srcId="{3D216CA6-E335-4E87-8739-39743A0049C5}" destId="{8CFD461F-417D-4FA5-8F55-F95742FE0D9B}" srcOrd="2" destOrd="0" presId="urn:microsoft.com/office/officeart/2005/8/layout/hList7"/>
    <dgm:cxn modelId="{583BA5A8-5C44-4B97-BACF-DA8D489B8438}" type="presParOf" srcId="{3D216CA6-E335-4E87-8739-39743A0049C5}" destId="{12D788C4-3084-403F-8DDE-6882CEA9B370}" srcOrd="3" destOrd="0" presId="urn:microsoft.com/office/officeart/2005/8/layout/hList7"/>
    <dgm:cxn modelId="{F4B53DB6-E856-4054-B2A8-E9B9A1AC9BCE}" type="presParOf" srcId="{3D37B580-2AF6-422E-8BB0-BA059C5C2312}" destId="{F33B8357-D552-4963-B13E-CD8C641FE6AE}" srcOrd="1" destOrd="0" presId="urn:microsoft.com/office/officeart/2005/8/layout/hList7"/>
    <dgm:cxn modelId="{06FC784E-5327-44BF-ABBE-0664B139C0D2}" type="presParOf" srcId="{3D37B580-2AF6-422E-8BB0-BA059C5C2312}" destId="{0CF527EE-4223-4E82-B3AE-236C978885E9}" srcOrd="2" destOrd="0" presId="urn:microsoft.com/office/officeart/2005/8/layout/hList7"/>
    <dgm:cxn modelId="{AB4485BD-68FF-4965-A3C1-340979213A53}" type="presParOf" srcId="{0CF527EE-4223-4E82-B3AE-236C978885E9}" destId="{2D9968CE-E511-4AD4-B936-5A0B63CC46FA}" srcOrd="0" destOrd="0" presId="urn:microsoft.com/office/officeart/2005/8/layout/hList7"/>
    <dgm:cxn modelId="{61F1CD6C-A637-4339-ABB1-AB696D980CA5}" type="presParOf" srcId="{0CF527EE-4223-4E82-B3AE-236C978885E9}" destId="{30707D27-621A-4EF3-BC4F-4EAEBFC4D360}" srcOrd="1" destOrd="0" presId="urn:microsoft.com/office/officeart/2005/8/layout/hList7"/>
    <dgm:cxn modelId="{2DA52735-5757-4CF2-BC77-8130085192D1}" type="presParOf" srcId="{0CF527EE-4223-4E82-B3AE-236C978885E9}" destId="{DDB6FEC4-6C51-430C-9FD7-CBB8F3083CE4}" srcOrd="2" destOrd="0" presId="urn:microsoft.com/office/officeart/2005/8/layout/hList7"/>
    <dgm:cxn modelId="{95AF9F0B-0806-44F8-B64E-3EF7F659F326}" type="presParOf" srcId="{0CF527EE-4223-4E82-B3AE-236C978885E9}" destId="{0F9EDC9B-27D5-4444-AD31-0063AFB627BF}" srcOrd="3" destOrd="0" presId="urn:microsoft.com/office/officeart/2005/8/layout/hList7"/>
    <dgm:cxn modelId="{7678F894-0AA9-4714-B25A-B54F1A1CA277}" type="presParOf" srcId="{3D37B580-2AF6-422E-8BB0-BA059C5C2312}" destId="{35457BE2-0156-45E6-B1F9-BB1090D1990A}" srcOrd="3" destOrd="0" presId="urn:microsoft.com/office/officeart/2005/8/layout/hList7"/>
    <dgm:cxn modelId="{54AC5794-9A6A-459A-A8F2-589FC4BBB3A6}" type="presParOf" srcId="{3D37B580-2AF6-422E-8BB0-BA059C5C2312}" destId="{70BD1D1E-AFE9-43F0-96DE-F6BED3CDBBAA}" srcOrd="4" destOrd="0" presId="urn:microsoft.com/office/officeart/2005/8/layout/hList7"/>
    <dgm:cxn modelId="{6A7F451A-6159-411F-8863-F39808254618}" type="presParOf" srcId="{70BD1D1E-AFE9-43F0-96DE-F6BED3CDBBAA}" destId="{5984DF19-D9AD-4521-BFD7-39AFF81EE61A}" srcOrd="0" destOrd="0" presId="urn:microsoft.com/office/officeart/2005/8/layout/hList7"/>
    <dgm:cxn modelId="{581C8110-4DDB-417E-8A27-39C01DFDB8D3}" type="presParOf" srcId="{70BD1D1E-AFE9-43F0-96DE-F6BED3CDBBAA}" destId="{576CE834-7A1C-40B0-9AC4-CBF1DFA44DE7}" srcOrd="1" destOrd="0" presId="urn:microsoft.com/office/officeart/2005/8/layout/hList7"/>
    <dgm:cxn modelId="{87BC91CE-2EBC-4AB6-AC2B-8B3D043FCF76}" type="presParOf" srcId="{70BD1D1E-AFE9-43F0-96DE-F6BED3CDBBAA}" destId="{4E6A8CB6-6ECA-4083-932F-6B015AF95F38}" srcOrd="2" destOrd="0" presId="urn:microsoft.com/office/officeart/2005/8/layout/hList7"/>
    <dgm:cxn modelId="{F65A18B1-00F2-4611-8282-A5BAE5813047}" type="presParOf" srcId="{70BD1D1E-AFE9-43F0-96DE-F6BED3CDBBAA}" destId="{9B4E92FA-1D3E-4584-9951-27275434099C}" srcOrd="3" destOrd="0" presId="urn:microsoft.com/office/officeart/2005/8/layout/hList7"/>
    <dgm:cxn modelId="{5D23CFEA-1BCE-4C38-94DC-91F9C017D224}" type="presParOf" srcId="{3D37B580-2AF6-422E-8BB0-BA059C5C2312}" destId="{7DE5709D-C513-45D4-988D-141D858FA4A6}" srcOrd="5" destOrd="0" presId="urn:microsoft.com/office/officeart/2005/8/layout/hList7"/>
    <dgm:cxn modelId="{4D564064-DA84-424B-B9F5-C6020F9FC154}" type="presParOf" srcId="{3D37B580-2AF6-422E-8BB0-BA059C5C2312}" destId="{2671C6F1-2624-47C7-9D55-837ADBCACFDD}" srcOrd="6" destOrd="0" presId="urn:microsoft.com/office/officeart/2005/8/layout/hList7"/>
    <dgm:cxn modelId="{374552F3-CD06-4D2A-8D32-46FD87C84687}" type="presParOf" srcId="{2671C6F1-2624-47C7-9D55-837ADBCACFDD}" destId="{9D59EC4B-B473-41BE-B04D-F4EF1C3DC150}" srcOrd="0" destOrd="0" presId="urn:microsoft.com/office/officeart/2005/8/layout/hList7"/>
    <dgm:cxn modelId="{6B39AC6E-0D67-4661-BB11-003E7C7B9E85}" type="presParOf" srcId="{2671C6F1-2624-47C7-9D55-837ADBCACFDD}" destId="{C630C824-94C9-40D4-8B69-F91E60689240}" srcOrd="1" destOrd="0" presId="urn:microsoft.com/office/officeart/2005/8/layout/hList7"/>
    <dgm:cxn modelId="{2C96F927-89D7-421D-9CAB-7F88E8B4B0A0}" type="presParOf" srcId="{2671C6F1-2624-47C7-9D55-837ADBCACFDD}" destId="{16581307-DA9E-4020-80D2-4AF8BFACB08D}" srcOrd="2" destOrd="0" presId="urn:microsoft.com/office/officeart/2005/8/layout/hList7"/>
    <dgm:cxn modelId="{B2E13CBA-5823-46BC-8465-EA4ECEBE51F7}" type="presParOf" srcId="{2671C6F1-2624-47C7-9D55-837ADBCACFDD}" destId="{4E859BB8-A3DB-42B1-A4F2-0E472E4AE05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D73619-9F0E-46F3-89EE-DE6E6A6D518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EE73692-B82B-47F1-ACD6-37B358DC38E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6F172F0-7A2D-4372-9C72-5F1AF80A4C56}" type="parTrans" cxnId="{5A56AFB3-F4B9-486D-AEEC-EC498BABCDC8}">
      <dgm:prSet/>
      <dgm:spPr/>
      <dgm:t>
        <a:bodyPr/>
        <a:lstStyle/>
        <a:p>
          <a:endParaRPr lang="zh-TW" altLang="en-US"/>
        </a:p>
      </dgm:t>
    </dgm:pt>
    <dgm:pt modelId="{E6187117-14E3-4538-A0CA-BEBFB04F1EAB}" type="sibTrans" cxnId="{5A56AFB3-F4B9-486D-AEEC-EC498BABCDC8}">
      <dgm:prSet/>
      <dgm:spPr/>
      <dgm:t>
        <a:bodyPr/>
        <a:lstStyle/>
        <a:p>
          <a:endParaRPr lang="zh-TW" altLang="en-US"/>
        </a:p>
      </dgm:t>
    </dgm:pt>
    <dgm:pt modelId="{23C298FF-5F4D-4D2D-B777-C7E5029AC80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8C45D8A-8662-48F1-910C-FF4E9496ECF6}" type="parTrans" cxnId="{2272F139-3AEA-4100-99E5-40C94612E548}">
      <dgm:prSet/>
      <dgm:spPr/>
      <dgm:t>
        <a:bodyPr/>
        <a:lstStyle/>
        <a:p>
          <a:endParaRPr lang="zh-TW" altLang="en-US"/>
        </a:p>
      </dgm:t>
    </dgm:pt>
    <dgm:pt modelId="{7D6569F4-B088-4C46-AF09-7A767A656ABE}" type="sibTrans" cxnId="{2272F139-3AEA-4100-99E5-40C94612E548}">
      <dgm:prSet/>
      <dgm:spPr/>
      <dgm:t>
        <a:bodyPr/>
        <a:lstStyle/>
        <a:p>
          <a:endParaRPr lang="zh-TW" altLang="en-US"/>
        </a:p>
      </dgm:t>
    </dgm:pt>
    <dgm:pt modelId="{D78C0B61-20DA-49A4-B340-F94F1F1FA8D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68CFB65-C650-4C64-8ABB-442E396CA3A2}" type="parTrans" cxnId="{982824E6-2DAB-4D92-9190-C70F9683E1BA}">
      <dgm:prSet/>
      <dgm:spPr/>
      <dgm:t>
        <a:bodyPr/>
        <a:lstStyle/>
        <a:p>
          <a:endParaRPr lang="zh-TW" altLang="en-US"/>
        </a:p>
      </dgm:t>
    </dgm:pt>
    <dgm:pt modelId="{24EF0AFA-F0E1-4C6E-A40B-094EC242E362}" type="sibTrans" cxnId="{982824E6-2DAB-4D92-9190-C70F9683E1BA}">
      <dgm:prSet/>
      <dgm:spPr/>
      <dgm:t>
        <a:bodyPr/>
        <a:lstStyle/>
        <a:p>
          <a:endParaRPr lang="zh-TW" altLang="en-US"/>
        </a:p>
      </dgm:t>
    </dgm:pt>
    <dgm:pt modelId="{F9440B34-EE43-41FE-97D2-F2D8D9BE415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BF42C0B-2ECD-476F-9FBC-FDCEB5A999C3}" type="parTrans" cxnId="{C27EA4EF-4B00-4497-AFA7-3271DBDBE063}">
      <dgm:prSet/>
      <dgm:spPr/>
      <dgm:t>
        <a:bodyPr/>
        <a:lstStyle/>
        <a:p>
          <a:endParaRPr lang="zh-TW" altLang="en-US"/>
        </a:p>
      </dgm:t>
    </dgm:pt>
    <dgm:pt modelId="{95E2CC93-351B-4F1F-8593-BB6FC4F1A228}" type="sibTrans" cxnId="{C27EA4EF-4B00-4497-AFA7-3271DBDBE063}">
      <dgm:prSet/>
      <dgm:spPr/>
      <dgm:t>
        <a:bodyPr/>
        <a:lstStyle/>
        <a:p>
          <a:endParaRPr lang="zh-TW" altLang="en-US"/>
        </a:p>
      </dgm:t>
    </dgm:pt>
    <dgm:pt modelId="{4BFAA311-125F-4786-812B-D3776B97E54D}" type="pres">
      <dgm:prSet presAssocID="{FCD73619-9F0E-46F3-89EE-DE6E6A6D5184}" presName="rootNode" presStyleCnt="0">
        <dgm:presLayoutVars>
          <dgm:chMax/>
          <dgm:chPref/>
          <dgm:dir/>
          <dgm:animLvl val="lvl"/>
        </dgm:presLayoutVars>
      </dgm:prSet>
      <dgm:spPr/>
    </dgm:pt>
    <dgm:pt modelId="{BBCB1130-2E76-44A9-B000-99C2817DB6ED}" type="pres">
      <dgm:prSet presAssocID="{7EE73692-B82B-47F1-ACD6-37B358DC38E7}" presName="composite" presStyleCnt="0"/>
      <dgm:spPr/>
    </dgm:pt>
    <dgm:pt modelId="{B20B208B-16D9-4D35-9CF0-20D24CAF84BE}" type="pres">
      <dgm:prSet presAssocID="{7EE73692-B82B-47F1-ACD6-37B358DC38E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0DDE57C-0CD9-4DE4-9C61-EF8B0E04C3A3}" type="pres">
      <dgm:prSet presAssocID="{7EE73692-B82B-47F1-ACD6-37B358DC38E7}" presName="Image" presStyleLbl="bgImgPlace1" presStyleIdx="0" presStyleCnt="2" custLinFactNeighborX="-207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1494F94-77D2-4A2F-B6EF-93F7F5DFE16B}" type="pres">
      <dgm:prSet presAssocID="{7EE73692-B82B-47F1-ACD6-37B358DC38E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C941360-2D8B-4379-AA71-7174E9BF1C9C}" type="pres">
      <dgm:prSet presAssocID="{E6187117-14E3-4538-A0CA-BEBFB04F1EAB}" presName="sibTrans" presStyleCnt="0"/>
      <dgm:spPr/>
    </dgm:pt>
    <dgm:pt modelId="{B766E0AF-B667-45F6-AF84-8DECC5311B49}" type="pres">
      <dgm:prSet presAssocID="{D78C0B61-20DA-49A4-B340-F94F1F1FA8DB}" presName="composite" presStyleCnt="0"/>
      <dgm:spPr/>
    </dgm:pt>
    <dgm:pt modelId="{1555502D-F83F-49C5-A817-D0025FEB72DD}" type="pres">
      <dgm:prSet presAssocID="{D78C0B61-20DA-49A4-B340-F94F1F1FA8D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26C8AFB-AB44-418C-B715-DFEE892420F9}" type="pres">
      <dgm:prSet presAssocID="{D78C0B61-20DA-49A4-B340-F94F1F1FA8D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5E7C6FC-8A5A-48D9-8F21-A2CBAB94D2FE}" type="pres">
      <dgm:prSet presAssocID="{D78C0B61-20DA-49A4-B340-F94F1F1FA8D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66DE0EB7-7DC4-45F9-9F32-67629B6F4919}" type="presOf" srcId="{D78C0B61-20DA-49A4-B340-F94F1F1FA8DB}" destId="{1555502D-F83F-49C5-A817-D0025FEB72DD}" srcOrd="0" destOrd="0" presId="urn:microsoft.com/office/officeart/2008/layout/TitledPictureBlocks"/>
    <dgm:cxn modelId="{2272F139-3AEA-4100-99E5-40C94612E548}" srcId="{7EE73692-B82B-47F1-ACD6-37B358DC38E7}" destId="{23C298FF-5F4D-4D2D-B777-C7E5029AC80B}" srcOrd="0" destOrd="0" parTransId="{18C45D8A-8662-48F1-910C-FF4E9496ECF6}" sibTransId="{7D6569F4-B088-4C46-AF09-7A767A656ABE}"/>
    <dgm:cxn modelId="{0D840EE0-B950-4C2A-B023-0D0EF10D4EBD}" type="presOf" srcId="{F9440B34-EE43-41FE-97D2-F2D8D9BE4158}" destId="{A5E7C6FC-8A5A-48D9-8F21-A2CBAB94D2FE}" srcOrd="0" destOrd="0" presId="urn:microsoft.com/office/officeart/2008/layout/TitledPictureBlocks"/>
    <dgm:cxn modelId="{D911E563-9371-4A8D-AA1E-27295AE92C6F}" type="presOf" srcId="{23C298FF-5F4D-4D2D-B777-C7E5029AC80B}" destId="{B1494F94-77D2-4A2F-B6EF-93F7F5DFE16B}" srcOrd="0" destOrd="0" presId="urn:microsoft.com/office/officeart/2008/layout/TitledPictureBlocks"/>
    <dgm:cxn modelId="{F7A4B265-CC13-4EDE-BD91-21F159F0AB61}" type="presOf" srcId="{FCD73619-9F0E-46F3-89EE-DE6E6A6D5184}" destId="{4BFAA311-125F-4786-812B-D3776B97E54D}" srcOrd="0" destOrd="0" presId="urn:microsoft.com/office/officeart/2008/layout/TitledPictureBlocks"/>
    <dgm:cxn modelId="{982824E6-2DAB-4D92-9190-C70F9683E1BA}" srcId="{FCD73619-9F0E-46F3-89EE-DE6E6A6D5184}" destId="{D78C0B61-20DA-49A4-B340-F94F1F1FA8DB}" srcOrd="1" destOrd="0" parTransId="{268CFB65-C650-4C64-8ABB-442E396CA3A2}" sibTransId="{24EF0AFA-F0E1-4C6E-A40B-094EC242E362}"/>
    <dgm:cxn modelId="{C27EA4EF-4B00-4497-AFA7-3271DBDBE063}" srcId="{D78C0B61-20DA-49A4-B340-F94F1F1FA8DB}" destId="{F9440B34-EE43-41FE-97D2-F2D8D9BE4158}" srcOrd="0" destOrd="0" parTransId="{ABF42C0B-2ECD-476F-9FBC-FDCEB5A999C3}" sibTransId="{95E2CC93-351B-4F1F-8593-BB6FC4F1A228}"/>
    <dgm:cxn modelId="{D885FF00-129D-4DBF-AF7C-A9CB70F79D7A}" type="presOf" srcId="{7EE73692-B82B-47F1-ACD6-37B358DC38E7}" destId="{B20B208B-16D9-4D35-9CF0-20D24CAF84BE}" srcOrd="0" destOrd="0" presId="urn:microsoft.com/office/officeart/2008/layout/TitledPictureBlocks"/>
    <dgm:cxn modelId="{5A56AFB3-F4B9-486D-AEEC-EC498BABCDC8}" srcId="{FCD73619-9F0E-46F3-89EE-DE6E6A6D5184}" destId="{7EE73692-B82B-47F1-ACD6-37B358DC38E7}" srcOrd="0" destOrd="0" parTransId="{96F172F0-7A2D-4372-9C72-5F1AF80A4C56}" sibTransId="{E6187117-14E3-4538-A0CA-BEBFB04F1EAB}"/>
    <dgm:cxn modelId="{64E9694F-C63E-40D2-97E5-D7851C87AFF2}" type="presParOf" srcId="{4BFAA311-125F-4786-812B-D3776B97E54D}" destId="{BBCB1130-2E76-44A9-B000-99C2817DB6ED}" srcOrd="0" destOrd="0" presId="urn:microsoft.com/office/officeart/2008/layout/TitledPictureBlocks"/>
    <dgm:cxn modelId="{9098A391-7514-4DBE-9F9C-1D105D6A6DE6}" type="presParOf" srcId="{BBCB1130-2E76-44A9-B000-99C2817DB6ED}" destId="{B20B208B-16D9-4D35-9CF0-20D24CAF84BE}" srcOrd="0" destOrd="0" presId="urn:microsoft.com/office/officeart/2008/layout/TitledPictureBlocks"/>
    <dgm:cxn modelId="{71EFD810-9D4A-465D-BA21-CA5FE6127485}" type="presParOf" srcId="{BBCB1130-2E76-44A9-B000-99C2817DB6ED}" destId="{30DDE57C-0CD9-4DE4-9C61-EF8B0E04C3A3}" srcOrd="1" destOrd="0" presId="urn:microsoft.com/office/officeart/2008/layout/TitledPictureBlocks"/>
    <dgm:cxn modelId="{8696728C-FB57-4EEC-ABA5-3A7DCF565417}" type="presParOf" srcId="{BBCB1130-2E76-44A9-B000-99C2817DB6ED}" destId="{B1494F94-77D2-4A2F-B6EF-93F7F5DFE16B}" srcOrd="2" destOrd="0" presId="urn:microsoft.com/office/officeart/2008/layout/TitledPictureBlocks"/>
    <dgm:cxn modelId="{161FAE92-EB75-4A37-9557-C88DB808CB55}" type="presParOf" srcId="{4BFAA311-125F-4786-812B-D3776B97E54D}" destId="{DC941360-2D8B-4379-AA71-7174E9BF1C9C}" srcOrd="1" destOrd="0" presId="urn:microsoft.com/office/officeart/2008/layout/TitledPictureBlocks"/>
    <dgm:cxn modelId="{4D8A3725-7107-44CA-B925-F966F94C629E}" type="presParOf" srcId="{4BFAA311-125F-4786-812B-D3776B97E54D}" destId="{B766E0AF-B667-45F6-AF84-8DECC5311B49}" srcOrd="2" destOrd="0" presId="urn:microsoft.com/office/officeart/2008/layout/TitledPictureBlocks"/>
    <dgm:cxn modelId="{561E48F1-B428-4FB0-9651-FA869D9CEA2F}" type="presParOf" srcId="{B766E0AF-B667-45F6-AF84-8DECC5311B49}" destId="{1555502D-F83F-49C5-A817-D0025FEB72DD}" srcOrd="0" destOrd="0" presId="urn:microsoft.com/office/officeart/2008/layout/TitledPictureBlocks"/>
    <dgm:cxn modelId="{9ED4706B-5D00-4704-B277-B46028965EC2}" type="presParOf" srcId="{B766E0AF-B667-45F6-AF84-8DECC5311B49}" destId="{726C8AFB-AB44-418C-B715-DFEE892420F9}" srcOrd="1" destOrd="0" presId="urn:microsoft.com/office/officeart/2008/layout/TitledPictureBlocks"/>
    <dgm:cxn modelId="{4415B174-7032-4BEF-878D-65D08B8BB6CB}" type="presParOf" srcId="{B766E0AF-B667-45F6-AF84-8DECC5311B49}" destId="{A5E7C6FC-8A5A-48D9-8F21-A2CBAB94D2F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F32837-B7B8-4B78-BB20-16195B002864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64BE92E-CFF7-45B0-A3DB-9F623083091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1C3585A2-83C0-4D16-8119-F7578EF3DA82}" type="parTrans" cxnId="{B6AE997C-1D6D-4AD3-ACE2-3FED2C0AD8A7}">
      <dgm:prSet/>
      <dgm:spPr/>
      <dgm:t>
        <a:bodyPr/>
        <a:lstStyle/>
        <a:p>
          <a:endParaRPr lang="zh-TW" altLang="en-US"/>
        </a:p>
      </dgm:t>
    </dgm:pt>
    <dgm:pt modelId="{537CB2C8-F49B-4DD4-B4BF-1763BC3F02B4}" type="sibTrans" cxnId="{B6AE997C-1D6D-4AD3-ACE2-3FED2C0AD8A7}">
      <dgm:prSet/>
      <dgm:spPr/>
      <dgm:t>
        <a:bodyPr/>
        <a:lstStyle/>
        <a:p>
          <a:endParaRPr lang="zh-TW" altLang="en-US"/>
        </a:p>
      </dgm:t>
    </dgm:pt>
    <dgm:pt modelId="{F5379E1E-04D7-46A3-9CCB-E01D069CE83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0657862-A0F4-4FAF-90AA-675D95DDA168}" type="parTrans" cxnId="{0A2A9DE9-F32E-4A5D-A465-2304D6709AA1}">
      <dgm:prSet/>
      <dgm:spPr/>
      <dgm:t>
        <a:bodyPr/>
        <a:lstStyle/>
        <a:p>
          <a:endParaRPr lang="zh-TW" altLang="en-US"/>
        </a:p>
      </dgm:t>
    </dgm:pt>
    <dgm:pt modelId="{EEC9A8B2-893C-4132-A7FB-487894E28B7A}" type="sibTrans" cxnId="{0A2A9DE9-F32E-4A5D-A465-2304D6709AA1}">
      <dgm:prSet/>
      <dgm:spPr/>
      <dgm:t>
        <a:bodyPr/>
        <a:lstStyle/>
        <a:p>
          <a:endParaRPr lang="zh-TW" altLang="en-US"/>
        </a:p>
      </dgm:t>
    </dgm:pt>
    <dgm:pt modelId="{6FF74768-DB50-4789-A454-24B06332EA7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644EC8B-DB63-4035-9485-9D1CD2370AF6}" type="parTrans" cxnId="{0E31D71E-D336-4FA0-A417-255E477024A8}">
      <dgm:prSet/>
      <dgm:spPr/>
      <dgm:t>
        <a:bodyPr/>
        <a:lstStyle/>
        <a:p>
          <a:endParaRPr lang="zh-TW" altLang="en-US"/>
        </a:p>
      </dgm:t>
    </dgm:pt>
    <dgm:pt modelId="{526170BD-1438-4F4C-9126-7169C37A8A6B}" type="sibTrans" cxnId="{0E31D71E-D336-4FA0-A417-255E477024A8}">
      <dgm:prSet/>
      <dgm:spPr/>
      <dgm:t>
        <a:bodyPr/>
        <a:lstStyle/>
        <a:p>
          <a:endParaRPr lang="zh-TW" altLang="en-US"/>
        </a:p>
      </dgm:t>
    </dgm:pt>
    <dgm:pt modelId="{FEC83C89-78D0-4491-8EF3-C6C9004C13C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4657C7A-DD18-4393-B701-DF31F790511F}" type="parTrans" cxnId="{10566955-6475-4588-9293-4C1F0DD7A095}">
      <dgm:prSet/>
      <dgm:spPr/>
      <dgm:t>
        <a:bodyPr/>
        <a:lstStyle/>
        <a:p>
          <a:endParaRPr lang="zh-TW" altLang="en-US"/>
        </a:p>
      </dgm:t>
    </dgm:pt>
    <dgm:pt modelId="{717505DF-10CA-4AA2-807A-1A1AD27F4229}" type="sibTrans" cxnId="{10566955-6475-4588-9293-4C1F0DD7A095}">
      <dgm:prSet/>
      <dgm:spPr/>
      <dgm:t>
        <a:bodyPr/>
        <a:lstStyle/>
        <a:p>
          <a:endParaRPr lang="zh-TW" altLang="en-US"/>
        </a:p>
      </dgm:t>
    </dgm:pt>
    <dgm:pt modelId="{956CC7EA-B7F6-4E4B-B647-F4FCDD2F8A4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F0BBDF6-692E-42FC-94C1-6B0612EDB3A5}" type="parTrans" cxnId="{33C234EA-F393-495E-8258-07C9AE061AF4}">
      <dgm:prSet/>
      <dgm:spPr/>
      <dgm:t>
        <a:bodyPr/>
        <a:lstStyle/>
        <a:p>
          <a:endParaRPr lang="zh-TW" altLang="en-US"/>
        </a:p>
      </dgm:t>
    </dgm:pt>
    <dgm:pt modelId="{4503864D-3EC0-4B91-B321-320E5AEDC92B}" type="sibTrans" cxnId="{33C234EA-F393-495E-8258-07C9AE061AF4}">
      <dgm:prSet/>
      <dgm:spPr/>
      <dgm:t>
        <a:bodyPr/>
        <a:lstStyle/>
        <a:p>
          <a:endParaRPr lang="zh-TW" altLang="en-US"/>
        </a:p>
      </dgm:t>
    </dgm:pt>
    <dgm:pt modelId="{7EC3EDB0-3253-42E9-A47F-D2A7782D997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83F8EF9-C9F7-407F-9BD2-618FA2A02F6E}" type="parTrans" cxnId="{5A3E58EC-2A0E-4B1D-852A-9A7057C9E231}">
      <dgm:prSet/>
      <dgm:spPr/>
      <dgm:t>
        <a:bodyPr/>
        <a:lstStyle/>
        <a:p>
          <a:endParaRPr lang="zh-TW" altLang="en-US"/>
        </a:p>
      </dgm:t>
    </dgm:pt>
    <dgm:pt modelId="{B7DF47D9-9FDB-4CBB-81FD-CA5F877F126F}" type="sibTrans" cxnId="{5A3E58EC-2A0E-4B1D-852A-9A7057C9E231}">
      <dgm:prSet/>
      <dgm:spPr/>
      <dgm:t>
        <a:bodyPr/>
        <a:lstStyle/>
        <a:p>
          <a:endParaRPr lang="zh-TW" altLang="en-US"/>
        </a:p>
      </dgm:t>
    </dgm:pt>
    <dgm:pt modelId="{578A636D-57F3-40F1-921A-CD5355986BB2}" type="pres">
      <dgm:prSet presAssocID="{C5F32837-B7B8-4B78-BB20-16195B00286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C997FF4-4C5B-4470-8F53-A05655BB6C35}" type="pres">
      <dgm:prSet presAssocID="{C5F32837-B7B8-4B78-BB20-16195B002864}" presName="cycle" presStyleCnt="0"/>
      <dgm:spPr/>
    </dgm:pt>
    <dgm:pt modelId="{EA9BF048-056C-45EC-8407-5CF376722AF1}" type="pres">
      <dgm:prSet presAssocID="{C5F32837-B7B8-4B78-BB20-16195B002864}" presName="centerShape" presStyleCnt="0"/>
      <dgm:spPr/>
    </dgm:pt>
    <dgm:pt modelId="{B08B6783-6E55-4D5D-B444-E560E955F8E9}" type="pres">
      <dgm:prSet presAssocID="{C5F32837-B7B8-4B78-BB20-16195B002864}" presName="connSite" presStyleLbl="node1" presStyleIdx="0" presStyleCnt="3"/>
      <dgm:spPr/>
    </dgm:pt>
    <dgm:pt modelId="{B5AF9706-B2A0-44A8-88AC-9415F0E4AD88}" type="pres">
      <dgm:prSet presAssocID="{C5F32837-B7B8-4B78-BB20-16195B002864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82F4756-1E30-493C-B215-C7FAD5D26BB5}" type="pres">
      <dgm:prSet presAssocID="{1C3585A2-83C0-4D16-8119-F7578EF3DA82}" presName="Name25" presStyleLbl="parChTrans1D1" presStyleIdx="0" presStyleCnt="2"/>
      <dgm:spPr/>
    </dgm:pt>
    <dgm:pt modelId="{D317E39B-1985-4F48-AAF4-F4FC7C402D24}" type="pres">
      <dgm:prSet presAssocID="{964BE92E-CFF7-45B0-A3DB-9F6230830919}" presName="node" presStyleCnt="0"/>
      <dgm:spPr/>
    </dgm:pt>
    <dgm:pt modelId="{826C2E6E-FF6A-4A5C-B33C-650463876675}" type="pres">
      <dgm:prSet presAssocID="{964BE92E-CFF7-45B0-A3DB-9F623083091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722D517-C40B-4C2A-B628-1E9E3C1D65E9}" type="pres">
      <dgm:prSet presAssocID="{964BE92E-CFF7-45B0-A3DB-9F6230830919}" presName="childNode" presStyleLbl="revTx" presStyleIdx="0" presStyleCnt="2">
        <dgm:presLayoutVars>
          <dgm:bulletEnabled val="1"/>
        </dgm:presLayoutVars>
      </dgm:prSet>
      <dgm:spPr/>
    </dgm:pt>
    <dgm:pt modelId="{70A75A5E-5241-4979-A328-19F126F079A9}" type="pres">
      <dgm:prSet presAssocID="{E4657C7A-DD18-4393-B701-DF31F790511F}" presName="Name25" presStyleLbl="parChTrans1D1" presStyleIdx="1" presStyleCnt="2"/>
      <dgm:spPr/>
    </dgm:pt>
    <dgm:pt modelId="{74E80796-9FD8-4283-9A46-76268BA76B3A}" type="pres">
      <dgm:prSet presAssocID="{FEC83C89-78D0-4491-8EF3-C6C9004C13C6}" presName="node" presStyleCnt="0"/>
      <dgm:spPr/>
    </dgm:pt>
    <dgm:pt modelId="{B1A4EC06-11DC-49B2-B7A3-DE5AFDCAE31A}" type="pres">
      <dgm:prSet presAssocID="{FEC83C89-78D0-4491-8EF3-C6C9004C13C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A7E76AC-6D1E-4A84-BE34-C9E610AE634E}" type="pres">
      <dgm:prSet presAssocID="{FEC83C89-78D0-4491-8EF3-C6C9004C13C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3F78307-87E0-40BB-BB89-CD8CF76C6749}" type="presOf" srcId="{C5F32837-B7B8-4B78-BB20-16195B002864}" destId="{578A636D-57F3-40F1-921A-CD5355986BB2}" srcOrd="0" destOrd="0" presId="urn:microsoft.com/office/officeart/2005/8/layout/radial2"/>
    <dgm:cxn modelId="{10566955-6475-4588-9293-4C1F0DD7A095}" srcId="{C5F32837-B7B8-4B78-BB20-16195B002864}" destId="{FEC83C89-78D0-4491-8EF3-C6C9004C13C6}" srcOrd="1" destOrd="0" parTransId="{E4657C7A-DD18-4393-B701-DF31F790511F}" sibTransId="{717505DF-10CA-4AA2-807A-1A1AD27F4229}"/>
    <dgm:cxn modelId="{0E31D71E-D336-4FA0-A417-255E477024A8}" srcId="{964BE92E-CFF7-45B0-A3DB-9F6230830919}" destId="{6FF74768-DB50-4789-A454-24B06332EA73}" srcOrd="1" destOrd="0" parTransId="{D644EC8B-DB63-4035-9485-9D1CD2370AF6}" sibTransId="{526170BD-1438-4F4C-9126-7169C37A8A6B}"/>
    <dgm:cxn modelId="{33C234EA-F393-495E-8258-07C9AE061AF4}" srcId="{FEC83C89-78D0-4491-8EF3-C6C9004C13C6}" destId="{956CC7EA-B7F6-4E4B-B647-F4FCDD2F8A46}" srcOrd="0" destOrd="0" parTransId="{9F0BBDF6-692E-42FC-94C1-6B0612EDB3A5}" sibTransId="{4503864D-3EC0-4B91-B321-320E5AEDC92B}"/>
    <dgm:cxn modelId="{E4F18849-5E43-48B0-9D65-D372FD79C0C9}" type="presOf" srcId="{FEC83C89-78D0-4491-8EF3-C6C9004C13C6}" destId="{B1A4EC06-11DC-49B2-B7A3-DE5AFDCAE31A}" srcOrd="0" destOrd="0" presId="urn:microsoft.com/office/officeart/2005/8/layout/radial2"/>
    <dgm:cxn modelId="{D8CA73E1-F5FE-4BDB-8631-3BB30EDF37C9}" type="presOf" srcId="{6FF74768-DB50-4789-A454-24B06332EA73}" destId="{5722D517-C40B-4C2A-B628-1E9E3C1D65E9}" srcOrd="0" destOrd="1" presId="urn:microsoft.com/office/officeart/2005/8/layout/radial2"/>
    <dgm:cxn modelId="{59B95290-51D8-4847-B25B-6B721E901B36}" type="presOf" srcId="{F5379E1E-04D7-46A3-9CCB-E01D069CE83F}" destId="{5722D517-C40B-4C2A-B628-1E9E3C1D65E9}" srcOrd="0" destOrd="0" presId="urn:microsoft.com/office/officeart/2005/8/layout/radial2"/>
    <dgm:cxn modelId="{77AB7755-AB91-4DB5-BE79-37CBF1157641}" type="presOf" srcId="{1C3585A2-83C0-4D16-8119-F7578EF3DA82}" destId="{B82F4756-1E30-493C-B215-C7FAD5D26BB5}" srcOrd="0" destOrd="0" presId="urn:microsoft.com/office/officeart/2005/8/layout/radial2"/>
    <dgm:cxn modelId="{B6AE997C-1D6D-4AD3-ACE2-3FED2C0AD8A7}" srcId="{C5F32837-B7B8-4B78-BB20-16195B002864}" destId="{964BE92E-CFF7-45B0-A3DB-9F6230830919}" srcOrd="0" destOrd="0" parTransId="{1C3585A2-83C0-4D16-8119-F7578EF3DA82}" sibTransId="{537CB2C8-F49B-4DD4-B4BF-1763BC3F02B4}"/>
    <dgm:cxn modelId="{0A2A9DE9-F32E-4A5D-A465-2304D6709AA1}" srcId="{964BE92E-CFF7-45B0-A3DB-9F6230830919}" destId="{F5379E1E-04D7-46A3-9CCB-E01D069CE83F}" srcOrd="0" destOrd="0" parTransId="{D0657862-A0F4-4FAF-90AA-675D95DDA168}" sibTransId="{EEC9A8B2-893C-4132-A7FB-487894E28B7A}"/>
    <dgm:cxn modelId="{CF25E631-ECEF-48D5-9DD4-1BFB48D53C76}" type="presOf" srcId="{7EC3EDB0-3253-42E9-A47F-D2A7782D9979}" destId="{6A7E76AC-6D1E-4A84-BE34-C9E610AE634E}" srcOrd="0" destOrd="1" presId="urn:microsoft.com/office/officeart/2005/8/layout/radial2"/>
    <dgm:cxn modelId="{5A3E58EC-2A0E-4B1D-852A-9A7057C9E231}" srcId="{FEC83C89-78D0-4491-8EF3-C6C9004C13C6}" destId="{7EC3EDB0-3253-42E9-A47F-D2A7782D9979}" srcOrd="1" destOrd="0" parTransId="{F83F8EF9-C9F7-407F-9BD2-618FA2A02F6E}" sibTransId="{B7DF47D9-9FDB-4CBB-81FD-CA5F877F126F}"/>
    <dgm:cxn modelId="{A5F7D95F-46F8-41EA-A968-39B6402D46C4}" type="presOf" srcId="{956CC7EA-B7F6-4E4B-B647-F4FCDD2F8A46}" destId="{6A7E76AC-6D1E-4A84-BE34-C9E610AE634E}" srcOrd="0" destOrd="0" presId="urn:microsoft.com/office/officeart/2005/8/layout/radial2"/>
    <dgm:cxn modelId="{5756E1CC-09F0-462D-8F83-4016FCE3593A}" type="presOf" srcId="{964BE92E-CFF7-45B0-A3DB-9F6230830919}" destId="{826C2E6E-FF6A-4A5C-B33C-650463876675}" srcOrd="0" destOrd="0" presId="urn:microsoft.com/office/officeart/2005/8/layout/radial2"/>
    <dgm:cxn modelId="{21B02ACA-B987-4569-86F6-CED13665B58F}" type="presOf" srcId="{E4657C7A-DD18-4393-B701-DF31F790511F}" destId="{70A75A5E-5241-4979-A328-19F126F079A9}" srcOrd="0" destOrd="0" presId="urn:microsoft.com/office/officeart/2005/8/layout/radial2"/>
    <dgm:cxn modelId="{9197E77B-4E42-4098-BB5C-7A9640E3B87E}" type="presParOf" srcId="{578A636D-57F3-40F1-921A-CD5355986BB2}" destId="{4C997FF4-4C5B-4470-8F53-A05655BB6C35}" srcOrd="0" destOrd="0" presId="urn:microsoft.com/office/officeart/2005/8/layout/radial2"/>
    <dgm:cxn modelId="{17F28019-3B17-4D93-85F2-84BE13988421}" type="presParOf" srcId="{4C997FF4-4C5B-4470-8F53-A05655BB6C35}" destId="{EA9BF048-056C-45EC-8407-5CF376722AF1}" srcOrd="0" destOrd="0" presId="urn:microsoft.com/office/officeart/2005/8/layout/radial2"/>
    <dgm:cxn modelId="{5E77DC69-3F47-495A-8BA2-A49524905913}" type="presParOf" srcId="{EA9BF048-056C-45EC-8407-5CF376722AF1}" destId="{B08B6783-6E55-4D5D-B444-E560E955F8E9}" srcOrd="0" destOrd="0" presId="urn:microsoft.com/office/officeart/2005/8/layout/radial2"/>
    <dgm:cxn modelId="{92214760-1FB8-4301-9E40-F014846155DA}" type="presParOf" srcId="{EA9BF048-056C-45EC-8407-5CF376722AF1}" destId="{B5AF9706-B2A0-44A8-88AC-9415F0E4AD88}" srcOrd="1" destOrd="0" presId="urn:microsoft.com/office/officeart/2005/8/layout/radial2"/>
    <dgm:cxn modelId="{CCD5E5E7-E063-43B5-A455-0DC891AC6CF0}" type="presParOf" srcId="{4C997FF4-4C5B-4470-8F53-A05655BB6C35}" destId="{B82F4756-1E30-493C-B215-C7FAD5D26BB5}" srcOrd="1" destOrd="0" presId="urn:microsoft.com/office/officeart/2005/8/layout/radial2"/>
    <dgm:cxn modelId="{D6E9FBDA-D063-485E-8CDB-6E936063ADC1}" type="presParOf" srcId="{4C997FF4-4C5B-4470-8F53-A05655BB6C35}" destId="{D317E39B-1985-4F48-AAF4-F4FC7C402D24}" srcOrd="2" destOrd="0" presId="urn:microsoft.com/office/officeart/2005/8/layout/radial2"/>
    <dgm:cxn modelId="{3C0C4D21-F1C4-431B-B92C-A632EEB48142}" type="presParOf" srcId="{D317E39B-1985-4F48-AAF4-F4FC7C402D24}" destId="{826C2E6E-FF6A-4A5C-B33C-650463876675}" srcOrd="0" destOrd="0" presId="urn:microsoft.com/office/officeart/2005/8/layout/radial2"/>
    <dgm:cxn modelId="{47F2DBCF-4D22-4684-BF49-234503E53697}" type="presParOf" srcId="{D317E39B-1985-4F48-AAF4-F4FC7C402D24}" destId="{5722D517-C40B-4C2A-B628-1E9E3C1D65E9}" srcOrd="1" destOrd="0" presId="urn:microsoft.com/office/officeart/2005/8/layout/radial2"/>
    <dgm:cxn modelId="{6A9E0B90-7929-4A9C-AFFA-3A31B742FB3A}" type="presParOf" srcId="{4C997FF4-4C5B-4470-8F53-A05655BB6C35}" destId="{70A75A5E-5241-4979-A328-19F126F079A9}" srcOrd="3" destOrd="0" presId="urn:microsoft.com/office/officeart/2005/8/layout/radial2"/>
    <dgm:cxn modelId="{16C0F3B5-EF41-4BE1-BB43-60A2385D12C9}" type="presParOf" srcId="{4C997FF4-4C5B-4470-8F53-A05655BB6C35}" destId="{74E80796-9FD8-4283-9A46-76268BA76B3A}" srcOrd="4" destOrd="0" presId="urn:microsoft.com/office/officeart/2005/8/layout/radial2"/>
    <dgm:cxn modelId="{91300DD3-E550-44C4-856E-ABAC50D988D4}" type="presParOf" srcId="{74E80796-9FD8-4283-9A46-76268BA76B3A}" destId="{B1A4EC06-11DC-49B2-B7A3-DE5AFDCAE31A}" srcOrd="0" destOrd="0" presId="urn:microsoft.com/office/officeart/2005/8/layout/radial2"/>
    <dgm:cxn modelId="{6BD17D88-650C-42CC-BF42-6A829391DB62}" type="presParOf" srcId="{74E80796-9FD8-4283-9A46-76268BA76B3A}" destId="{6A7E76AC-6D1E-4A84-BE34-C9E610AE634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C8EC1-0E25-4F0F-98D0-E9EEB594A48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12D788C4-3084-403F-8DDE-6882CEA9B37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D9968CE-E511-4AD4-B936-5A0B63CC46F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F9EDC9B-27D5-4444-AD31-0063AFB627B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984DF19-D9AD-4521-BFD7-39AFF81EE61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B4E92FA-1D3E-4584-9951-27275434099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D59EC4B-B473-41BE-B04D-F4EF1C3DC15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E859BB8-A3DB-42B1-A4F2-0E472E4AE05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25E4904-492D-42CC-949A-87698591F7C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DE57C-0CD9-4DE4-9C61-EF8B0E04C3A3}">
      <dsp:nvSpPr>
        <dsp:cNvPr id="0" name=""/>
        <dsp:cNvSpPr/>
      </dsp:nvSpPr>
      <dsp:spPr>
        <a:xfrm>
          <a:off x="0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494F94-77D2-4A2F-B6EF-93F7F5DFE16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B20B208B-16D9-4D35-9CF0-20D24CAF84B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26C8AFB-AB44-418C-B715-DFEE892420F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7C6FC-8A5A-48D9-8F21-A2CBAB94D2F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555502D-F83F-49C5-A817-D0025FEB72D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75A5E-5241-4979-A328-19F126F079A9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F4756-1E30-493C-B215-C7FAD5D26BB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F9706-B2A0-44A8-88AC-9415F0E4AD8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6C2E6E-FF6A-4A5C-B33C-65046387667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5722D517-C40B-4C2A-B628-1E9E3C1D65E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1A4EC06-11DC-49B2-B7A3-DE5AFDCAE31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6A7E76AC-6D1E-4A84-BE34-C9E610AE634E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2-11-28T06:03:19.985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B387BDA7-B730-4A88-B049-06326CE5ACC4}" emma:medium="tactile" emma:mode="ink">
          <msink:context xmlns:msink="http://schemas.microsoft.com/ink/2010/main" type="writingRegion" rotatedBoundingBox="16278,12815 16293,12815 16293,12830 16278,12830"/>
        </emma:interpretation>
      </emma:emma>
    </inkml:annotationXML>
    <inkml:traceGroup>
      <inkml:annotationXML>
        <emma:emma xmlns:emma="http://www.w3.org/2003/04/emma" version="1.0">
          <emma:interpretation id="{5C70E117-C3BB-495A-9F5A-1E2FB2A5C982}" emma:medium="tactile" emma:mode="ink">
            <msink:context xmlns:msink="http://schemas.microsoft.com/ink/2010/main" type="paragraph" rotatedBoundingBox="16278,12815 16293,12815 16293,12830 16278,1283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843EF81-37A7-4CD6-9C0A-55876400F439}" emma:medium="tactile" emma:mode="ink">
              <msink:context xmlns:msink="http://schemas.microsoft.com/ink/2010/main" type="line" rotatedBoundingBox="16278,12815 16293,12815 16293,12830 16278,12830"/>
            </emma:interpretation>
          </emma:emma>
        </inkml:annotationXML>
        <inkml:traceGroup>
          <inkml:annotationXML>
            <emma:emma xmlns:emma="http://www.w3.org/2003/04/emma" version="1.0">
              <emma:interpretation id="{0E4CA1B2-938E-4CCF-A504-010A9B81FF93}" emma:medium="tactile" emma:mode="ink">
                <msink:context xmlns:msink="http://schemas.microsoft.com/ink/2010/main" type="inkWord" rotatedBoundingBox="16278,12815 16293,12815 16293,12830 16278,1283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3D9E7"/>
            </a:gs>
            <a:gs pos="0">
              <a:srgbClr val="D48CE8"/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diagramLayout" Target="../diagrams/layout3.xml"/><Relationship Id="rId7" Type="http://schemas.openxmlformats.org/officeDocument/2006/relationships/customXml" Target="../ink/ink1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2339752" y="393305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129249"/>
            <a:ext cx="6588552" cy="434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4884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8396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4553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5" name="筆跡 14"/>
              <p14:cNvContentPartPr/>
              <p14:nvPr/>
            </p14:nvContentPartPr>
            <p14:xfrm>
              <a:off x="5860342" y="4613640"/>
              <a:ext cx="360" cy="360"/>
            </p14:xfrm>
          </p:contentPart>
        </mc:Choice>
        <mc:Fallback>
          <p:pic>
            <p:nvPicPr>
              <p:cNvPr id="15" name="筆跡 1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836222" y="4589520"/>
                <a:ext cx="48600" cy="4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2022-11-28T06:10:03Z</dcterms:modified>
</cp:coreProperties>
</file>