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FF99FF"/>
    <a:srgbClr val="D600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69534-2B76-434C-B0C7-BA105734995A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7AD62240-FE8A-4B51-B930-9A70630346A6}">
      <dgm:prSet/>
      <dgm:spPr/>
      <dgm:t>
        <a:bodyPr/>
        <a:lstStyle/>
        <a:p>
          <a:pPr rtl="0"/>
          <a:r>
            <a:rPr lang="en-US" dirty="0" smtClean="0"/>
            <a:t>40~60</a:t>
          </a:r>
          <a:r>
            <a:rPr lang="zh-TW" dirty="0" smtClean="0"/>
            <a:t>秒雙手肥皂清潔，搓洗</a:t>
          </a:r>
          <a:endParaRPr lang="zh-TW" dirty="0"/>
        </a:p>
      </dgm:t>
    </dgm:pt>
    <dgm:pt modelId="{FBD65453-B6AD-4252-A29F-91EB1292B9A4}" type="parTrans" cxnId="{E8A5DF95-9721-442C-97C6-C91851072082}">
      <dgm:prSet/>
      <dgm:spPr/>
      <dgm:t>
        <a:bodyPr/>
        <a:lstStyle/>
        <a:p>
          <a:endParaRPr lang="zh-TW" altLang="en-US"/>
        </a:p>
      </dgm:t>
    </dgm:pt>
    <dgm:pt modelId="{824C903A-3FF9-417C-953A-79D0ABDAAAEF}" type="sibTrans" cxnId="{E8A5DF95-9721-442C-97C6-C91851072082}">
      <dgm:prSet/>
      <dgm:spPr/>
      <dgm:t>
        <a:bodyPr/>
        <a:lstStyle/>
        <a:p>
          <a:endParaRPr lang="zh-TW" altLang="en-US"/>
        </a:p>
      </dgm:t>
    </dgm:pt>
    <dgm:pt modelId="{0756CD34-77F4-49A4-AFED-5BE250142C9A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FC9A234B-4EE4-4BB0-9AA6-42A281B6CE37}" type="parTrans" cxnId="{549D970D-51AE-4060-9CF7-7C04E84A8024}">
      <dgm:prSet/>
      <dgm:spPr/>
      <dgm:t>
        <a:bodyPr/>
        <a:lstStyle/>
        <a:p>
          <a:endParaRPr lang="zh-TW" altLang="en-US"/>
        </a:p>
      </dgm:t>
    </dgm:pt>
    <dgm:pt modelId="{702B5E3D-5139-4E00-B999-1BFC0531D855}" type="sibTrans" cxnId="{549D970D-51AE-4060-9CF7-7C04E84A8024}">
      <dgm:prSet/>
      <dgm:spPr/>
      <dgm:t>
        <a:bodyPr/>
        <a:lstStyle/>
        <a:p>
          <a:endParaRPr lang="zh-TW" altLang="en-US"/>
        </a:p>
      </dgm:t>
    </dgm:pt>
    <dgm:pt modelId="{96879279-1BAA-4D35-998E-222B0015076E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13E1760A-59EF-411F-843C-E83144D83F98}" type="parTrans" cxnId="{5E9190D4-86DA-4DE4-B9CE-2356844037BB}">
      <dgm:prSet/>
      <dgm:spPr/>
      <dgm:t>
        <a:bodyPr/>
        <a:lstStyle/>
        <a:p>
          <a:endParaRPr lang="zh-TW" altLang="en-US"/>
        </a:p>
      </dgm:t>
    </dgm:pt>
    <dgm:pt modelId="{B28CB284-209B-4AA2-86BC-6C062644422C}" type="sibTrans" cxnId="{5E9190D4-86DA-4DE4-B9CE-2356844037BB}">
      <dgm:prSet/>
      <dgm:spPr/>
      <dgm:t>
        <a:bodyPr/>
        <a:lstStyle/>
        <a:p>
          <a:endParaRPr lang="zh-TW" altLang="en-US"/>
        </a:p>
      </dgm:t>
    </dgm:pt>
    <dgm:pt modelId="{A9CB171A-437B-478E-AA96-53C324DC2F5B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EAE7D2EF-F5CB-4E1C-9EE8-7C2C8C697027}" type="parTrans" cxnId="{A766E314-3888-4EA9-9BDC-754229935CAD}">
      <dgm:prSet/>
      <dgm:spPr/>
      <dgm:t>
        <a:bodyPr/>
        <a:lstStyle/>
        <a:p>
          <a:endParaRPr lang="zh-TW" altLang="en-US"/>
        </a:p>
      </dgm:t>
    </dgm:pt>
    <dgm:pt modelId="{A5720601-2F4A-43EB-B188-4187F0A3FDE3}" type="sibTrans" cxnId="{A766E314-3888-4EA9-9BDC-754229935CAD}">
      <dgm:prSet/>
      <dgm:spPr/>
      <dgm:t>
        <a:bodyPr/>
        <a:lstStyle/>
        <a:p>
          <a:endParaRPr lang="zh-TW" altLang="en-US"/>
        </a:p>
      </dgm:t>
    </dgm:pt>
    <dgm:pt modelId="{D378B840-2676-4C1A-BE38-B0CF95B5A9C7}" type="pres">
      <dgm:prSet presAssocID="{85669534-2B76-434C-B0C7-BA10573499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77E2DF-BC27-45CE-8640-13BE2284269D}" type="pres">
      <dgm:prSet presAssocID="{85669534-2B76-434C-B0C7-BA105734995A}" presName="fgShape" presStyleLbl="fgShp" presStyleIdx="0" presStyleCnt="1"/>
      <dgm:spPr/>
    </dgm:pt>
    <dgm:pt modelId="{035C0342-249E-44E6-8A37-9960D4928B51}" type="pres">
      <dgm:prSet presAssocID="{85669534-2B76-434C-B0C7-BA105734995A}" presName="linComp" presStyleCnt="0"/>
      <dgm:spPr/>
    </dgm:pt>
    <dgm:pt modelId="{A9FFFE99-5B6E-4C6C-96BC-0CCC0F204A0D}" type="pres">
      <dgm:prSet presAssocID="{7AD62240-FE8A-4B51-B930-9A70630346A6}" presName="compNode" presStyleCnt="0"/>
      <dgm:spPr/>
    </dgm:pt>
    <dgm:pt modelId="{F46C2516-06F0-47F5-81E4-48A9D3630B53}" type="pres">
      <dgm:prSet presAssocID="{7AD62240-FE8A-4B51-B930-9A70630346A6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241AE9FD-455A-4DC8-8F75-11F4ABF71FC4}" type="pres">
      <dgm:prSet presAssocID="{7AD62240-FE8A-4B51-B930-9A70630346A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389B1D-FCD2-4EE8-8D1E-569CABDACCE8}" type="pres">
      <dgm:prSet presAssocID="{7AD62240-FE8A-4B51-B930-9A70630346A6}" presName="invisiNode" presStyleLbl="node1" presStyleIdx="0" presStyleCnt="4"/>
      <dgm:spPr/>
    </dgm:pt>
    <dgm:pt modelId="{4DA12872-FC3D-44EB-A37E-82345961FFDA}" type="pres">
      <dgm:prSet presAssocID="{7AD62240-FE8A-4B51-B930-9A70630346A6}" presName="imagNode" presStyleLbl="fgImgPlace1" presStyleIdx="0" presStyleCnt="4"/>
      <dgm:spPr/>
    </dgm:pt>
    <dgm:pt modelId="{A80275AE-A4BB-493C-910D-4B9888507165}" type="pres">
      <dgm:prSet presAssocID="{824C903A-3FF9-417C-953A-79D0ABDAAAE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E29590F-A303-452F-86B4-0DBFA0D966E1}" type="pres">
      <dgm:prSet presAssocID="{0756CD34-77F4-49A4-AFED-5BE250142C9A}" presName="compNode" presStyleCnt="0"/>
      <dgm:spPr/>
    </dgm:pt>
    <dgm:pt modelId="{DC7507DD-0BD8-4DEF-9D9A-76BE6148FDB1}" type="pres">
      <dgm:prSet presAssocID="{0756CD34-77F4-49A4-AFED-5BE250142C9A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4519B961-CE5B-4DA0-A7F5-D6C18AE16822}" type="pres">
      <dgm:prSet presAssocID="{0756CD34-77F4-49A4-AFED-5BE250142C9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A1DA5-1932-463C-A030-270E40AE5F24}" type="pres">
      <dgm:prSet presAssocID="{0756CD34-77F4-49A4-AFED-5BE250142C9A}" presName="invisiNode" presStyleLbl="node1" presStyleIdx="1" presStyleCnt="4"/>
      <dgm:spPr/>
    </dgm:pt>
    <dgm:pt modelId="{970BA4B6-120F-4141-8B85-B94085292E3D}" type="pres">
      <dgm:prSet presAssocID="{0756CD34-77F4-49A4-AFED-5BE250142C9A}" presName="imagNode" presStyleLbl="fgImgPlace1" presStyleIdx="1" presStyleCnt="4"/>
      <dgm:spPr/>
    </dgm:pt>
    <dgm:pt modelId="{5C33A47F-4686-4279-8CFF-652834B94847}" type="pres">
      <dgm:prSet presAssocID="{702B5E3D-5139-4E00-B999-1BFC0531D85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14BA6DD-8E07-428E-98E6-D50D952ECFC6}" type="pres">
      <dgm:prSet presAssocID="{96879279-1BAA-4D35-998E-222B0015076E}" presName="compNode" presStyleCnt="0"/>
      <dgm:spPr/>
    </dgm:pt>
    <dgm:pt modelId="{72A5FC53-ABFC-40C6-A2DA-D7874DF50256}" type="pres">
      <dgm:prSet presAssocID="{96879279-1BAA-4D35-998E-222B0015076E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D1A7D9E7-843E-48AC-B82F-0B9F51D33294}" type="pres">
      <dgm:prSet presAssocID="{96879279-1BAA-4D35-998E-222B0015076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B491FA-B905-459C-9AF3-6E1281CD8E19}" type="pres">
      <dgm:prSet presAssocID="{96879279-1BAA-4D35-998E-222B0015076E}" presName="invisiNode" presStyleLbl="node1" presStyleIdx="2" presStyleCnt="4"/>
      <dgm:spPr/>
    </dgm:pt>
    <dgm:pt modelId="{9AF61303-8735-44A3-9892-C339609528AD}" type="pres">
      <dgm:prSet presAssocID="{96879279-1BAA-4D35-998E-222B0015076E}" presName="imagNode" presStyleLbl="fgImgPlace1" presStyleIdx="2" presStyleCnt="4"/>
      <dgm:spPr/>
    </dgm:pt>
    <dgm:pt modelId="{7594EC6D-1ABC-437C-85A9-B2808EF76E92}" type="pres">
      <dgm:prSet presAssocID="{B28CB284-209B-4AA2-86BC-6C06264442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CF948A3-E280-47F9-96AA-05824DFD7D1F}" type="pres">
      <dgm:prSet presAssocID="{A9CB171A-437B-478E-AA96-53C324DC2F5B}" presName="compNode" presStyleCnt="0"/>
      <dgm:spPr/>
    </dgm:pt>
    <dgm:pt modelId="{AFC2C7C1-5065-4A56-A534-56E0AD83D331}" type="pres">
      <dgm:prSet presAssocID="{A9CB171A-437B-478E-AA96-53C324DC2F5B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8270D95F-7659-4E3C-85C5-98BEE8AA353F}" type="pres">
      <dgm:prSet presAssocID="{A9CB171A-437B-478E-AA96-53C324DC2F5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40097F-A50A-4B54-BC8F-EC0EC2DF1EC2}" type="pres">
      <dgm:prSet presAssocID="{A9CB171A-437B-478E-AA96-53C324DC2F5B}" presName="invisiNode" presStyleLbl="node1" presStyleIdx="3" presStyleCnt="4"/>
      <dgm:spPr/>
    </dgm:pt>
    <dgm:pt modelId="{FAD734E0-5601-4D02-A8D0-5B37976A6B20}" type="pres">
      <dgm:prSet presAssocID="{A9CB171A-437B-478E-AA96-53C324DC2F5B}" presName="imagNode" presStyleLbl="fgImgPlace1" presStyleIdx="3" presStyleCnt="4"/>
      <dgm:spPr/>
    </dgm:pt>
  </dgm:ptLst>
  <dgm:cxnLst>
    <dgm:cxn modelId="{4F965473-1DF5-4BD0-B96C-80A1F679B147}" type="presOf" srcId="{7AD62240-FE8A-4B51-B930-9A70630346A6}" destId="{F46C2516-06F0-47F5-81E4-48A9D3630B53}" srcOrd="0" destOrd="0" presId="urn:microsoft.com/office/officeart/2005/8/layout/hList7"/>
    <dgm:cxn modelId="{DDD86600-B4CA-4E3C-8A62-CC21C60E0883}" type="presOf" srcId="{A9CB171A-437B-478E-AA96-53C324DC2F5B}" destId="{8270D95F-7659-4E3C-85C5-98BEE8AA353F}" srcOrd="1" destOrd="0" presId="urn:microsoft.com/office/officeart/2005/8/layout/hList7"/>
    <dgm:cxn modelId="{5E9190D4-86DA-4DE4-B9CE-2356844037BB}" srcId="{85669534-2B76-434C-B0C7-BA105734995A}" destId="{96879279-1BAA-4D35-998E-222B0015076E}" srcOrd="2" destOrd="0" parTransId="{13E1760A-59EF-411F-843C-E83144D83F98}" sibTransId="{B28CB284-209B-4AA2-86BC-6C062644422C}"/>
    <dgm:cxn modelId="{676E555C-BE54-49D4-A960-C629B0D845D0}" type="presOf" srcId="{A9CB171A-437B-478E-AA96-53C324DC2F5B}" destId="{AFC2C7C1-5065-4A56-A534-56E0AD83D331}" srcOrd="0" destOrd="0" presId="urn:microsoft.com/office/officeart/2005/8/layout/hList7"/>
    <dgm:cxn modelId="{549D970D-51AE-4060-9CF7-7C04E84A8024}" srcId="{85669534-2B76-434C-B0C7-BA105734995A}" destId="{0756CD34-77F4-49A4-AFED-5BE250142C9A}" srcOrd="1" destOrd="0" parTransId="{FC9A234B-4EE4-4BB0-9AA6-42A281B6CE37}" sibTransId="{702B5E3D-5139-4E00-B999-1BFC0531D855}"/>
    <dgm:cxn modelId="{E8A5DF95-9721-442C-97C6-C91851072082}" srcId="{85669534-2B76-434C-B0C7-BA105734995A}" destId="{7AD62240-FE8A-4B51-B930-9A70630346A6}" srcOrd="0" destOrd="0" parTransId="{FBD65453-B6AD-4252-A29F-91EB1292B9A4}" sibTransId="{824C903A-3FF9-417C-953A-79D0ABDAAAEF}"/>
    <dgm:cxn modelId="{A766E314-3888-4EA9-9BDC-754229935CAD}" srcId="{85669534-2B76-434C-B0C7-BA105734995A}" destId="{A9CB171A-437B-478E-AA96-53C324DC2F5B}" srcOrd="3" destOrd="0" parTransId="{EAE7D2EF-F5CB-4E1C-9EE8-7C2C8C697027}" sibTransId="{A5720601-2F4A-43EB-B188-4187F0A3FDE3}"/>
    <dgm:cxn modelId="{A4666FF3-9DB8-4F9A-89A7-69B7BCD98270}" type="presOf" srcId="{7AD62240-FE8A-4B51-B930-9A70630346A6}" destId="{241AE9FD-455A-4DC8-8F75-11F4ABF71FC4}" srcOrd="1" destOrd="0" presId="urn:microsoft.com/office/officeart/2005/8/layout/hList7"/>
    <dgm:cxn modelId="{1183DDA3-1F50-43F3-AA16-05AA05110C73}" type="presOf" srcId="{B28CB284-209B-4AA2-86BC-6C062644422C}" destId="{7594EC6D-1ABC-437C-85A9-B2808EF76E92}" srcOrd="0" destOrd="0" presId="urn:microsoft.com/office/officeart/2005/8/layout/hList7"/>
    <dgm:cxn modelId="{A622ADBE-E4F9-4F59-99AF-65C5FAF1A861}" type="presOf" srcId="{0756CD34-77F4-49A4-AFED-5BE250142C9A}" destId="{DC7507DD-0BD8-4DEF-9D9A-76BE6148FDB1}" srcOrd="0" destOrd="0" presId="urn:microsoft.com/office/officeart/2005/8/layout/hList7"/>
    <dgm:cxn modelId="{CD0BF2B0-5C74-4469-A303-525BDE255D00}" type="presOf" srcId="{702B5E3D-5139-4E00-B999-1BFC0531D855}" destId="{5C33A47F-4686-4279-8CFF-652834B94847}" srcOrd="0" destOrd="0" presId="urn:microsoft.com/office/officeart/2005/8/layout/hList7"/>
    <dgm:cxn modelId="{F58ED7B1-6294-4F49-9BE8-7BDAD66BA414}" type="presOf" srcId="{824C903A-3FF9-417C-953A-79D0ABDAAAEF}" destId="{A80275AE-A4BB-493C-910D-4B9888507165}" srcOrd="0" destOrd="0" presId="urn:microsoft.com/office/officeart/2005/8/layout/hList7"/>
    <dgm:cxn modelId="{95814850-5FB4-4779-8F80-4AC652565CFB}" type="presOf" srcId="{96879279-1BAA-4D35-998E-222B0015076E}" destId="{D1A7D9E7-843E-48AC-B82F-0B9F51D33294}" srcOrd="1" destOrd="0" presId="urn:microsoft.com/office/officeart/2005/8/layout/hList7"/>
    <dgm:cxn modelId="{1924532B-16A8-4F40-9F3B-1A2F150F8861}" type="presOf" srcId="{0756CD34-77F4-49A4-AFED-5BE250142C9A}" destId="{4519B961-CE5B-4DA0-A7F5-D6C18AE16822}" srcOrd="1" destOrd="0" presId="urn:microsoft.com/office/officeart/2005/8/layout/hList7"/>
    <dgm:cxn modelId="{2E65A03F-E1A3-4458-B6F9-F06237DEFBF1}" type="presOf" srcId="{96879279-1BAA-4D35-998E-222B0015076E}" destId="{72A5FC53-ABFC-40C6-A2DA-D7874DF50256}" srcOrd="0" destOrd="0" presId="urn:microsoft.com/office/officeart/2005/8/layout/hList7"/>
    <dgm:cxn modelId="{4AEF9160-9BB7-46BF-9072-BCF2C1128DBD}" type="presOf" srcId="{85669534-2B76-434C-B0C7-BA105734995A}" destId="{D378B840-2676-4C1A-BE38-B0CF95B5A9C7}" srcOrd="0" destOrd="0" presId="urn:microsoft.com/office/officeart/2005/8/layout/hList7"/>
    <dgm:cxn modelId="{446FC096-317D-40AE-9F7A-8928293700FF}" type="presParOf" srcId="{D378B840-2676-4C1A-BE38-B0CF95B5A9C7}" destId="{9777E2DF-BC27-45CE-8640-13BE2284269D}" srcOrd="0" destOrd="0" presId="urn:microsoft.com/office/officeart/2005/8/layout/hList7"/>
    <dgm:cxn modelId="{C21697FC-7641-4778-BAAA-BFE775D5F46F}" type="presParOf" srcId="{D378B840-2676-4C1A-BE38-B0CF95B5A9C7}" destId="{035C0342-249E-44E6-8A37-9960D4928B51}" srcOrd="1" destOrd="0" presId="urn:microsoft.com/office/officeart/2005/8/layout/hList7"/>
    <dgm:cxn modelId="{F9CDC8FE-7AB8-42CC-9838-6AD2F47F200D}" type="presParOf" srcId="{035C0342-249E-44E6-8A37-9960D4928B51}" destId="{A9FFFE99-5B6E-4C6C-96BC-0CCC0F204A0D}" srcOrd="0" destOrd="0" presId="urn:microsoft.com/office/officeart/2005/8/layout/hList7"/>
    <dgm:cxn modelId="{F1CEAD9D-12A3-4727-A788-83BFB5EB917C}" type="presParOf" srcId="{A9FFFE99-5B6E-4C6C-96BC-0CCC0F204A0D}" destId="{F46C2516-06F0-47F5-81E4-48A9D3630B53}" srcOrd="0" destOrd="0" presId="urn:microsoft.com/office/officeart/2005/8/layout/hList7"/>
    <dgm:cxn modelId="{C1643BAE-01FC-49C3-A452-1E2C066B1A9A}" type="presParOf" srcId="{A9FFFE99-5B6E-4C6C-96BC-0CCC0F204A0D}" destId="{241AE9FD-455A-4DC8-8F75-11F4ABF71FC4}" srcOrd="1" destOrd="0" presId="urn:microsoft.com/office/officeart/2005/8/layout/hList7"/>
    <dgm:cxn modelId="{BBC3192B-F9B6-4105-AFD5-F07F19D4913D}" type="presParOf" srcId="{A9FFFE99-5B6E-4C6C-96BC-0CCC0F204A0D}" destId="{BD389B1D-FCD2-4EE8-8D1E-569CABDACCE8}" srcOrd="2" destOrd="0" presId="urn:microsoft.com/office/officeart/2005/8/layout/hList7"/>
    <dgm:cxn modelId="{26BE981A-AD0A-4931-8CB8-3919A5D380C0}" type="presParOf" srcId="{A9FFFE99-5B6E-4C6C-96BC-0CCC0F204A0D}" destId="{4DA12872-FC3D-44EB-A37E-82345961FFDA}" srcOrd="3" destOrd="0" presId="urn:microsoft.com/office/officeart/2005/8/layout/hList7"/>
    <dgm:cxn modelId="{943D905C-567A-4D2B-B98B-311917B927D2}" type="presParOf" srcId="{035C0342-249E-44E6-8A37-9960D4928B51}" destId="{A80275AE-A4BB-493C-910D-4B9888507165}" srcOrd="1" destOrd="0" presId="urn:microsoft.com/office/officeart/2005/8/layout/hList7"/>
    <dgm:cxn modelId="{21DD2DCC-28EA-4D3D-B7A7-E9E2D0DED137}" type="presParOf" srcId="{035C0342-249E-44E6-8A37-9960D4928B51}" destId="{7E29590F-A303-452F-86B4-0DBFA0D966E1}" srcOrd="2" destOrd="0" presId="urn:microsoft.com/office/officeart/2005/8/layout/hList7"/>
    <dgm:cxn modelId="{DBBB6EA8-B76C-4850-B819-5A41631C727F}" type="presParOf" srcId="{7E29590F-A303-452F-86B4-0DBFA0D966E1}" destId="{DC7507DD-0BD8-4DEF-9D9A-76BE6148FDB1}" srcOrd="0" destOrd="0" presId="urn:microsoft.com/office/officeart/2005/8/layout/hList7"/>
    <dgm:cxn modelId="{AA57E515-28F2-4E7C-84ED-64D73093AD8C}" type="presParOf" srcId="{7E29590F-A303-452F-86B4-0DBFA0D966E1}" destId="{4519B961-CE5B-4DA0-A7F5-D6C18AE16822}" srcOrd="1" destOrd="0" presId="urn:microsoft.com/office/officeart/2005/8/layout/hList7"/>
    <dgm:cxn modelId="{C7B11283-068B-4110-B382-7F8EFF501437}" type="presParOf" srcId="{7E29590F-A303-452F-86B4-0DBFA0D966E1}" destId="{9A7A1DA5-1932-463C-A030-270E40AE5F24}" srcOrd="2" destOrd="0" presId="urn:microsoft.com/office/officeart/2005/8/layout/hList7"/>
    <dgm:cxn modelId="{EEEC5AE3-3B16-4DC0-897F-EBF75D38D83A}" type="presParOf" srcId="{7E29590F-A303-452F-86B4-0DBFA0D966E1}" destId="{970BA4B6-120F-4141-8B85-B94085292E3D}" srcOrd="3" destOrd="0" presId="urn:microsoft.com/office/officeart/2005/8/layout/hList7"/>
    <dgm:cxn modelId="{E60DDEB8-44E6-4126-BE40-178B337D836D}" type="presParOf" srcId="{035C0342-249E-44E6-8A37-9960D4928B51}" destId="{5C33A47F-4686-4279-8CFF-652834B94847}" srcOrd="3" destOrd="0" presId="urn:microsoft.com/office/officeart/2005/8/layout/hList7"/>
    <dgm:cxn modelId="{971F0193-E587-4B87-8462-24D7234888A1}" type="presParOf" srcId="{035C0342-249E-44E6-8A37-9960D4928B51}" destId="{714BA6DD-8E07-428E-98E6-D50D952ECFC6}" srcOrd="4" destOrd="0" presId="urn:microsoft.com/office/officeart/2005/8/layout/hList7"/>
    <dgm:cxn modelId="{5E366354-0294-4BB8-9F64-BB6CE833581F}" type="presParOf" srcId="{714BA6DD-8E07-428E-98E6-D50D952ECFC6}" destId="{72A5FC53-ABFC-40C6-A2DA-D7874DF50256}" srcOrd="0" destOrd="0" presId="urn:microsoft.com/office/officeart/2005/8/layout/hList7"/>
    <dgm:cxn modelId="{B597AC54-FA37-4231-8F66-BA69A55F31D6}" type="presParOf" srcId="{714BA6DD-8E07-428E-98E6-D50D952ECFC6}" destId="{D1A7D9E7-843E-48AC-B82F-0B9F51D33294}" srcOrd="1" destOrd="0" presId="urn:microsoft.com/office/officeart/2005/8/layout/hList7"/>
    <dgm:cxn modelId="{1A2C2FB1-F86E-4409-A5F4-CA8950CFB1F8}" type="presParOf" srcId="{714BA6DD-8E07-428E-98E6-D50D952ECFC6}" destId="{94B491FA-B905-459C-9AF3-6E1281CD8E19}" srcOrd="2" destOrd="0" presId="urn:microsoft.com/office/officeart/2005/8/layout/hList7"/>
    <dgm:cxn modelId="{C81F728E-9383-4311-8DE7-891465683707}" type="presParOf" srcId="{714BA6DD-8E07-428E-98E6-D50D952ECFC6}" destId="{9AF61303-8735-44A3-9892-C339609528AD}" srcOrd="3" destOrd="0" presId="urn:microsoft.com/office/officeart/2005/8/layout/hList7"/>
    <dgm:cxn modelId="{B0D3BEDD-C95E-4A81-94D6-8F3F249A80EE}" type="presParOf" srcId="{035C0342-249E-44E6-8A37-9960D4928B51}" destId="{7594EC6D-1ABC-437C-85A9-B2808EF76E92}" srcOrd="5" destOrd="0" presId="urn:microsoft.com/office/officeart/2005/8/layout/hList7"/>
    <dgm:cxn modelId="{FC6A926D-60FA-44F4-B392-FDCF976F6D03}" type="presParOf" srcId="{035C0342-249E-44E6-8A37-9960D4928B51}" destId="{7CF948A3-E280-47F9-96AA-05824DFD7D1F}" srcOrd="6" destOrd="0" presId="urn:microsoft.com/office/officeart/2005/8/layout/hList7"/>
    <dgm:cxn modelId="{B44DBBB4-4062-4066-B1E4-B7E43F2E28B6}" type="presParOf" srcId="{7CF948A3-E280-47F9-96AA-05824DFD7D1F}" destId="{AFC2C7C1-5065-4A56-A534-56E0AD83D331}" srcOrd="0" destOrd="0" presId="urn:microsoft.com/office/officeart/2005/8/layout/hList7"/>
    <dgm:cxn modelId="{D0BFB8D4-FB18-4634-A281-22DE530A87F2}" type="presParOf" srcId="{7CF948A3-E280-47F9-96AA-05824DFD7D1F}" destId="{8270D95F-7659-4E3C-85C5-98BEE8AA353F}" srcOrd="1" destOrd="0" presId="urn:microsoft.com/office/officeart/2005/8/layout/hList7"/>
    <dgm:cxn modelId="{C31D524D-67C1-41C5-AAAB-896868B3C76A}" type="presParOf" srcId="{7CF948A3-E280-47F9-96AA-05824DFD7D1F}" destId="{D240097F-A50A-4B54-BC8F-EC0EC2DF1EC2}" srcOrd="2" destOrd="0" presId="urn:microsoft.com/office/officeart/2005/8/layout/hList7"/>
    <dgm:cxn modelId="{7E4294D0-083F-4B69-B161-B987416F2E83}" type="presParOf" srcId="{7CF948A3-E280-47F9-96AA-05824DFD7D1F}" destId="{FAD734E0-5601-4D02-A8D0-5B37976A6B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DD4F4-F097-4222-8C9F-64E258693BD5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F3DB29-07AD-4025-859B-DCE8CA11A6A9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23DF0CC2-F231-40A3-9DAA-9A7649B0B728}" type="parTrans" cxnId="{794688AD-F573-4213-B8C2-24621019761C}">
      <dgm:prSet/>
      <dgm:spPr/>
      <dgm:t>
        <a:bodyPr/>
        <a:lstStyle/>
        <a:p>
          <a:endParaRPr lang="zh-TW" altLang="en-US"/>
        </a:p>
      </dgm:t>
    </dgm:pt>
    <dgm:pt modelId="{71360D2F-73AA-4A6A-8A02-12382858F76D}" type="sibTrans" cxnId="{794688AD-F573-4213-B8C2-24621019761C}">
      <dgm:prSet/>
      <dgm:spPr/>
      <dgm:t>
        <a:bodyPr/>
        <a:lstStyle/>
        <a:p>
          <a:endParaRPr lang="zh-TW" altLang="en-US"/>
        </a:p>
      </dgm:t>
    </dgm:pt>
    <dgm:pt modelId="{4CD44014-FA15-458C-8214-F3676BA2D73B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E020B705-068E-4E11-8D11-32A9CBFC2CF6}" type="parTrans" cxnId="{9A5424A3-2E7A-49EF-8C4D-476398C79BD3}">
      <dgm:prSet/>
      <dgm:spPr/>
      <dgm:t>
        <a:bodyPr/>
        <a:lstStyle/>
        <a:p>
          <a:endParaRPr lang="zh-TW" altLang="en-US"/>
        </a:p>
      </dgm:t>
    </dgm:pt>
    <dgm:pt modelId="{ACD91080-D70F-4383-9DEF-B335311E3D7E}" type="sibTrans" cxnId="{9A5424A3-2E7A-49EF-8C4D-476398C79BD3}">
      <dgm:prSet/>
      <dgm:spPr/>
      <dgm:t>
        <a:bodyPr/>
        <a:lstStyle/>
        <a:p>
          <a:endParaRPr lang="zh-TW" altLang="en-US"/>
        </a:p>
      </dgm:t>
    </dgm:pt>
    <dgm:pt modelId="{AEB125D2-1963-4FA4-BB56-A5DB2714888A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E0CCE430-74DB-4AFE-8485-A40931A4A6ED}" type="parTrans" cxnId="{451A677F-44E2-40DB-ABAC-64E7279F3F6B}">
      <dgm:prSet/>
      <dgm:spPr/>
      <dgm:t>
        <a:bodyPr/>
        <a:lstStyle/>
        <a:p>
          <a:endParaRPr lang="zh-TW" altLang="en-US"/>
        </a:p>
      </dgm:t>
    </dgm:pt>
    <dgm:pt modelId="{72D92377-7DC8-45B8-AFA2-DA86087857D9}" type="sibTrans" cxnId="{451A677F-44E2-40DB-ABAC-64E7279F3F6B}">
      <dgm:prSet/>
      <dgm:spPr/>
      <dgm:t>
        <a:bodyPr/>
        <a:lstStyle/>
        <a:p>
          <a:endParaRPr lang="zh-TW" altLang="en-US"/>
        </a:p>
      </dgm:t>
    </dgm:pt>
    <dgm:pt modelId="{E95AB2AE-6E15-44EE-B7CD-C728D52D03EC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BEF9BA54-FF71-4C6E-81C5-4BE3894CC15D}" type="parTrans" cxnId="{293F5212-2BDB-4856-B6A1-DA55C10E69B8}">
      <dgm:prSet/>
      <dgm:spPr/>
      <dgm:t>
        <a:bodyPr/>
        <a:lstStyle/>
        <a:p>
          <a:endParaRPr lang="zh-TW" altLang="en-US"/>
        </a:p>
      </dgm:t>
    </dgm:pt>
    <dgm:pt modelId="{BEAE7B4A-59A2-45A7-AB1E-3BB3F3A2FF13}" type="sibTrans" cxnId="{293F5212-2BDB-4856-B6A1-DA55C10E69B8}">
      <dgm:prSet/>
      <dgm:spPr/>
      <dgm:t>
        <a:bodyPr/>
        <a:lstStyle/>
        <a:p>
          <a:endParaRPr lang="zh-TW" altLang="en-US"/>
        </a:p>
      </dgm:t>
    </dgm:pt>
    <dgm:pt modelId="{99A87043-0965-48F9-8129-8418A7685403}" type="pres">
      <dgm:prSet presAssocID="{81EDD4F4-F097-4222-8C9F-64E258693BD5}" presName="rootNode" presStyleCnt="0">
        <dgm:presLayoutVars>
          <dgm:chMax/>
          <dgm:chPref/>
          <dgm:dir/>
          <dgm:animLvl val="lvl"/>
        </dgm:presLayoutVars>
      </dgm:prSet>
      <dgm:spPr/>
    </dgm:pt>
    <dgm:pt modelId="{25B9CBA5-68CB-43FB-A1BF-B738D4628EEB}" type="pres">
      <dgm:prSet presAssocID="{1FF3DB29-07AD-4025-859B-DCE8CA11A6A9}" presName="composite" presStyleCnt="0"/>
      <dgm:spPr/>
    </dgm:pt>
    <dgm:pt modelId="{051F5039-7D60-4D86-9FB4-0FE54EBE9D8A}" type="pres">
      <dgm:prSet presAssocID="{1FF3DB29-07AD-4025-859B-DCE8CA11A6A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375B5F25-B83A-483A-94A4-7864F5909977}" type="pres">
      <dgm:prSet presAssocID="{1FF3DB29-07AD-4025-859B-DCE8CA11A6A9}" presName="Image" presStyleLbl="bgImgPlace1" presStyleIdx="0" presStyleCnt="2" custLinFactNeighborX="-4870" custLinFactNeighborY="18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AA2A0A-8561-49D3-BE5A-42459A4229D7}" type="pres">
      <dgm:prSet presAssocID="{1FF3DB29-07AD-4025-859B-DCE8CA11A6A9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B9BBF7A2-A5AD-4502-A7D8-6C4347C85BA0}" type="pres">
      <dgm:prSet presAssocID="{71360D2F-73AA-4A6A-8A02-12382858F76D}" presName="sibTrans" presStyleCnt="0"/>
      <dgm:spPr/>
    </dgm:pt>
    <dgm:pt modelId="{D9E305CB-481D-4270-87F5-39B691C336EE}" type="pres">
      <dgm:prSet presAssocID="{AEB125D2-1963-4FA4-BB56-A5DB2714888A}" presName="composite" presStyleCnt="0"/>
      <dgm:spPr/>
    </dgm:pt>
    <dgm:pt modelId="{CE894650-2646-419D-9756-3B4248E9CECF}" type="pres">
      <dgm:prSet presAssocID="{AEB125D2-1963-4FA4-BB56-A5DB2714888A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A9270307-083D-4AEE-9D79-5964215201AF}" type="pres">
      <dgm:prSet presAssocID="{AEB125D2-1963-4FA4-BB56-A5DB2714888A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6BC39A-51FA-4318-AFEC-3B267B02941B}" type="pres">
      <dgm:prSet presAssocID="{AEB125D2-1963-4FA4-BB56-A5DB2714888A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481F7B4-00B8-4AFB-B06A-40FE9E44B4B6}" type="presOf" srcId="{AEB125D2-1963-4FA4-BB56-A5DB2714888A}" destId="{CE894650-2646-419D-9756-3B4248E9CECF}" srcOrd="0" destOrd="0" presId="urn:microsoft.com/office/officeart/2008/layout/TitledPictureBlocks"/>
    <dgm:cxn modelId="{16D2638E-0F83-4D83-BD63-37FA965BE9FD}" type="presOf" srcId="{E95AB2AE-6E15-44EE-B7CD-C728D52D03EC}" destId="{186BC39A-51FA-4318-AFEC-3B267B02941B}" srcOrd="0" destOrd="0" presId="urn:microsoft.com/office/officeart/2008/layout/TitledPictureBlocks"/>
    <dgm:cxn modelId="{451A677F-44E2-40DB-ABAC-64E7279F3F6B}" srcId="{81EDD4F4-F097-4222-8C9F-64E258693BD5}" destId="{AEB125D2-1963-4FA4-BB56-A5DB2714888A}" srcOrd="1" destOrd="0" parTransId="{E0CCE430-74DB-4AFE-8485-A40931A4A6ED}" sibTransId="{72D92377-7DC8-45B8-AFA2-DA86087857D9}"/>
    <dgm:cxn modelId="{293F5212-2BDB-4856-B6A1-DA55C10E69B8}" srcId="{AEB125D2-1963-4FA4-BB56-A5DB2714888A}" destId="{E95AB2AE-6E15-44EE-B7CD-C728D52D03EC}" srcOrd="0" destOrd="0" parTransId="{BEF9BA54-FF71-4C6E-81C5-4BE3894CC15D}" sibTransId="{BEAE7B4A-59A2-45A7-AB1E-3BB3F3A2FF13}"/>
    <dgm:cxn modelId="{BDA6A9F0-9562-4DAB-885B-6744EF19AF1A}" type="presOf" srcId="{4CD44014-FA15-458C-8214-F3676BA2D73B}" destId="{DAAA2A0A-8561-49D3-BE5A-42459A4229D7}" srcOrd="0" destOrd="0" presId="urn:microsoft.com/office/officeart/2008/layout/TitledPictureBlocks"/>
    <dgm:cxn modelId="{2430D9FD-E726-4373-AA36-BEBBB6C43597}" type="presOf" srcId="{81EDD4F4-F097-4222-8C9F-64E258693BD5}" destId="{99A87043-0965-48F9-8129-8418A7685403}" srcOrd="0" destOrd="0" presId="urn:microsoft.com/office/officeart/2008/layout/TitledPictureBlocks"/>
    <dgm:cxn modelId="{9A5424A3-2E7A-49EF-8C4D-476398C79BD3}" srcId="{1FF3DB29-07AD-4025-859B-DCE8CA11A6A9}" destId="{4CD44014-FA15-458C-8214-F3676BA2D73B}" srcOrd="0" destOrd="0" parTransId="{E020B705-068E-4E11-8D11-32A9CBFC2CF6}" sibTransId="{ACD91080-D70F-4383-9DEF-B335311E3D7E}"/>
    <dgm:cxn modelId="{4CE8F12E-BEB7-427C-9474-889A5DE502AB}" type="presOf" srcId="{1FF3DB29-07AD-4025-859B-DCE8CA11A6A9}" destId="{051F5039-7D60-4D86-9FB4-0FE54EBE9D8A}" srcOrd="0" destOrd="0" presId="urn:microsoft.com/office/officeart/2008/layout/TitledPictureBlocks"/>
    <dgm:cxn modelId="{794688AD-F573-4213-B8C2-24621019761C}" srcId="{81EDD4F4-F097-4222-8C9F-64E258693BD5}" destId="{1FF3DB29-07AD-4025-859B-DCE8CA11A6A9}" srcOrd="0" destOrd="0" parTransId="{23DF0CC2-F231-40A3-9DAA-9A7649B0B728}" sibTransId="{71360D2F-73AA-4A6A-8A02-12382858F76D}"/>
    <dgm:cxn modelId="{9D9867BB-1F3F-4C7B-9DC9-6419BD7A9BB7}" type="presParOf" srcId="{99A87043-0965-48F9-8129-8418A7685403}" destId="{25B9CBA5-68CB-43FB-A1BF-B738D4628EEB}" srcOrd="0" destOrd="0" presId="urn:microsoft.com/office/officeart/2008/layout/TitledPictureBlocks"/>
    <dgm:cxn modelId="{B6141FD0-EB63-4CB1-ACDE-DB74B909DA89}" type="presParOf" srcId="{25B9CBA5-68CB-43FB-A1BF-B738D4628EEB}" destId="{051F5039-7D60-4D86-9FB4-0FE54EBE9D8A}" srcOrd="0" destOrd="0" presId="urn:microsoft.com/office/officeart/2008/layout/TitledPictureBlocks"/>
    <dgm:cxn modelId="{2B3ADB51-528E-4EA4-B330-4F227BAAEA87}" type="presParOf" srcId="{25B9CBA5-68CB-43FB-A1BF-B738D4628EEB}" destId="{375B5F25-B83A-483A-94A4-7864F5909977}" srcOrd="1" destOrd="0" presId="urn:microsoft.com/office/officeart/2008/layout/TitledPictureBlocks"/>
    <dgm:cxn modelId="{0C922956-CFF5-4FB3-9879-39B092086AA0}" type="presParOf" srcId="{25B9CBA5-68CB-43FB-A1BF-B738D4628EEB}" destId="{DAAA2A0A-8561-49D3-BE5A-42459A4229D7}" srcOrd="2" destOrd="0" presId="urn:microsoft.com/office/officeart/2008/layout/TitledPictureBlocks"/>
    <dgm:cxn modelId="{5DD00175-0EC7-4F5E-87B7-77BB3A35A005}" type="presParOf" srcId="{99A87043-0965-48F9-8129-8418A7685403}" destId="{B9BBF7A2-A5AD-4502-A7D8-6C4347C85BA0}" srcOrd="1" destOrd="0" presId="urn:microsoft.com/office/officeart/2008/layout/TitledPictureBlocks"/>
    <dgm:cxn modelId="{12131E82-DB4B-47E0-9A1C-91F547E8344D}" type="presParOf" srcId="{99A87043-0965-48F9-8129-8418A7685403}" destId="{D9E305CB-481D-4270-87F5-39B691C336EE}" srcOrd="2" destOrd="0" presId="urn:microsoft.com/office/officeart/2008/layout/TitledPictureBlocks"/>
    <dgm:cxn modelId="{5FE9EEEE-1E81-4760-802E-A5814F4BE898}" type="presParOf" srcId="{D9E305CB-481D-4270-87F5-39B691C336EE}" destId="{CE894650-2646-419D-9756-3B4248E9CECF}" srcOrd="0" destOrd="0" presId="urn:microsoft.com/office/officeart/2008/layout/TitledPictureBlocks"/>
    <dgm:cxn modelId="{F227D739-5602-4F8C-87D8-ECBB11CB7C3A}" type="presParOf" srcId="{D9E305CB-481D-4270-87F5-39B691C336EE}" destId="{A9270307-083D-4AEE-9D79-5964215201AF}" srcOrd="1" destOrd="0" presId="urn:microsoft.com/office/officeart/2008/layout/TitledPictureBlocks"/>
    <dgm:cxn modelId="{181C7187-6B8B-4736-8D9C-FE8DF264D655}" type="presParOf" srcId="{D9E305CB-481D-4270-87F5-39B691C336EE}" destId="{186BC39A-51FA-4318-AFEC-3B267B02941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0AC841-2E6D-454D-820B-27BC75E75F4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31BDF86-FFD5-4843-9CE4-AF62BDC6867B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D9BBE068-E2B0-4F86-AA7A-99916E08B4F1}" type="parTrans" cxnId="{DB1F3CE6-3F50-4BD1-A5E0-426CBCDD9FA7}">
      <dgm:prSet/>
      <dgm:spPr/>
      <dgm:t>
        <a:bodyPr/>
        <a:lstStyle/>
        <a:p>
          <a:endParaRPr lang="zh-TW" altLang="en-US"/>
        </a:p>
      </dgm:t>
    </dgm:pt>
    <dgm:pt modelId="{B6103668-F37A-4A60-934B-9C4EB9C05417}" type="sibTrans" cxnId="{DB1F3CE6-3F50-4BD1-A5E0-426CBCDD9FA7}">
      <dgm:prSet/>
      <dgm:spPr/>
      <dgm:t>
        <a:bodyPr/>
        <a:lstStyle/>
        <a:p>
          <a:endParaRPr lang="zh-TW" altLang="en-US"/>
        </a:p>
      </dgm:t>
    </dgm:pt>
    <dgm:pt modelId="{E88F8616-AF47-4440-BE7A-B3DDA093FCB1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5388FE35-6BB4-45F7-A04B-C2DC79118A4B}" type="parTrans" cxnId="{4D40411E-D500-4672-859E-653E3CD7BF62}">
      <dgm:prSet/>
      <dgm:spPr/>
      <dgm:t>
        <a:bodyPr/>
        <a:lstStyle/>
        <a:p>
          <a:endParaRPr lang="zh-TW" altLang="en-US"/>
        </a:p>
      </dgm:t>
    </dgm:pt>
    <dgm:pt modelId="{158E3E09-BEF2-4E65-B099-7D42BA574507}" type="sibTrans" cxnId="{4D40411E-D500-4672-859E-653E3CD7BF62}">
      <dgm:prSet/>
      <dgm:spPr/>
      <dgm:t>
        <a:bodyPr/>
        <a:lstStyle/>
        <a:p>
          <a:endParaRPr lang="zh-TW" altLang="en-US"/>
        </a:p>
      </dgm:t>
    </dgm:pt>
    <dgm:pt modelId="{20430007-D05D-4954-A0B1-E35C160470EE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69CF5FC8-B75C-4B75-8A21-5D1F64A10E8B}" type="parTrans" cxnId="{2343C63F-0407-47CE-80E3-DD17B48C44BA}">
      <dgm:prSet/>
      <dgm:spPr/>
      <dgm:t>
        <a:bodyPr/>
        <a:lstStyle/>
        <a:p>
          <a:endParaRPr lang="zh-TW" altLang="en-US"/>
        </a:p>
      </dgm:t>
    </dgm:pt>
    <dgm:pt modelId="{BC5473D9-158B-40F4-A5A4-728308CD5B50}" type="sibTrans" cxnId="{2343C63F-0407-47CE-80E3-DD17B48C44BA}">
      <dgm:prSet/>
      <dgm:spPr/>
      <dgm:t>
        <a:bodyPr/>
        <a:lstStyle/>
        <a:p>
          <a:endParaRPr lang="zh-TW" altLang="en-US"/>
        </a:p>
      </dgm:t>
    </dgm:pt>
    <dgm:pt modelId="{B6FCF554-0FA8-4434-94D6-8772E531077E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DAE1D2A4-111C-4123-945D-3C612456FEBD}" type="parTrans" cxnId="{9E5CFD5A-A9FB-44FE-A2CC-DB15AB0BCA7D}">
      <dgm:prSet/>
      <dgm:spPr/>
      <dgm:t>
        <a:bodyPr/>
        <a:lstStyle/>
        <a:p>
          <a:endParaRPr lang="zh-TW" altLang="en-US"/>
        </a:p>
      </dgm:t>
    </dgm:pt>
    <dgm:pt modelId="{E22E5A55-EC08-4E5B-A216-15580B2A77DF}" type="sibTrans" cxnId="{9E5CFD5A-A9FB-44FE-A2CC-DB15AB0BCA7D}">
      <dgm:prSet/>
      <dgm:spPr/>
      <dgm:t>
        <a:bodyPr/>
        <a:lstStyle/>
        <a:p>
          <a:endParaRPr lang="zh-TW" altLang="en-US"/>
        </a:p>
      </dgm:t>
    </dgm:pt>
    <dgm:pt modelId="{FC521358-E5D2-4D85-9A69-DC075A2A5817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996001CF-66AF-4B76-801F-38A0C2949DAB}" type="parTrans" cxnId="{B473E947-9F29-4F1E-B900-BC04F08411BB}">
      <dgm:prSet/>
      <dgm:spPr/>
      <dgm:t>
        <a:bodyPr/>
        <a:lstStyle/>
        <a:p>
          <a:endParaRPr lang="zh-TW" altLang="en-US"/>
        </a:p>
      </dgm:t>
    </dgm:pt>
    <dgm:pt modelId="{FE9FC8A5-BC45-460D-879A-AE3AF0A7676C}" type="sibTrans" cxnId="{B473E947-9F29-4F1E-B900-BC04F08411BB}">
      <dgm:prSet/>
      <dgm:spPr/>
      <dgm:t>
        <a:bodyPr/>
        <a:lstStyle/>
        <a:p>
          <a:endParaRPr lang="zh-TW" altLang="en-US"/>
        </a:p>
      </dgm:t>
    </dgm:pt>
    <dgm:pt modelId="{CC6FA0C4-CAB9-48F7-8FCB-0A31D3B7D871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06B8F3B1-1036-42E6-A854-CA6AC031158D}" type="parTrans" cxnId="{678CAB7E-27A4-4F4D-98DC-D4FEF3715C70}">
      <dgm:prSet/>
      <dgm:spPr/>
      <dgm:t>
        <a:bodyPr/>
        <a:lstStyle/>
        <a:p>
          <a:endParaRPr lang="zh-TW" altLang="en-US"/>
        </a:p>
      </dgm:t>
    </dgm:pt>
    <dgm:pt modelId="{D58ADE61-28EA-47C1-800D-23F8155EF9DE}" type="sibTrans" cxnId="{678CAB7E-27A4-4F4D-98DC-D4FEF3715C70}">
      <dgm:prSet/>
      <dgm:spPr/>
      <dgm:t>
        <a:bodyPr/>
        <a:lstStyle/>
        <a:p>
          <a:endParaRPr lang="zh-TW" altLang="en-US"/>
        </a:p>
      </dgm:t>
    </dgm:pt>
    <dgm:pt modelId="{78E3D070-D0D0-45FA-9D7F-C4C1145A728E}" type="pres">
      <dgm:prSet presAssocID="{6F0AC841-2E6D-454D-820B-27BC75E75F4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7B384EF-286D-42F4-8A00-7DACED649BD3}" type="pres">
      <dgm:prSet presAssocID="{6F0AC841-2E6D-454D-820B-27BC75E75F42}" presName="cycle" presStyleCnt="0"/>
      <dgm:spPr/>
    </dgm:pt>
    <dgm:pt modelId="{F87320C8-6B00-466E-96D8-CCD33B091E67}" type="pres">
      <dgm:prSet presAssocID="{6F0AC841-2E6D-454D-820B-27BC75E75F42}" presName="centerShape" presStyleCnt="0"/>
      <dgm:spPr/>
    </dgm:pt>
    <dgm:pt modelId="{15304F12-5AD7-4EC4-AFFD-1D29517BE7DB}" type="pres">
      <dgm:prSet presAssocID="{6F0AC841-2E6D-454D-820B-27BC75E75F42}" presName="connSite" presStyleLbl="node1" presStyleIdx="0" presStyleCnt="3"/>
      <dgm:spPr/>
    </dgm:pt>
    <dgm:pt modelId="{0A8DEAF2-AFB1-46F5-AB73-CCF554471BFC}" type="pres">
      <dgm:prSet presAssocID="{6F0AC841-2E6D-454D-820B-27BC75E75F42}" presName="visible" presStyleLbl="node1" presStyleIdx="0" presStyleCnt="3" custLinFactNeighborX="-2133" custLinFactNeighborY="17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3B08-87C0-4131-A888-CF1F39E186F9}" type="pres">
      <dgm:prSet presAssocID="{D9BBE068-E2B0-4F86-AA7A-99916E08B4F1}" presName="Name25" presStyleLbl="parChTrans1D1" presStyleIdx="0" presStyleCnt="2"/>
      <dgm:spPr/>
    </dgm:pt>
    <dgm:pt modelId="{10F941ED-D4FD-479D-8088-1613FCC8A3A9}" type="pres">
      <dgm:prSet presAssocID="{531BDF86-FFD5-4843-9CE4-AF62BDC6867B}" presName="node" presStyleCnt="0"/>
      <dgm:spPr/>
    </dgm:pt>
    <dgm:pt modelId="{9EC4737A-1C3C-447A-91D4-55E12D1761D3}" type="pres">
      <dgm:prSet presAssocID="{531BDF86-FFD5-4843-9CE4-AF62BDC6867B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AD619CFC-5573-4844-940A-8A24D062FF27}" type="pres">
      <dgm:prSet presAssocID="{531BDF86-FFD5-4843-9CE4-AF62BDC6867B}" presName="childNode" presStyleLbl="revTx" presStyleIdx="0" presStyleCnt="2">
        <dgm:presLayoutVars>
          <dgm:bulletEnabled val="1"/>
        </dgm:presLayoutVars>
      </dgm:prSet>
      <dgm:spPr/>
    </dgm:pt>
    <dgm:pt modelId="{D06D5C31-1ED6-4ADF-BA51-0C22405745EA}" type="pres">
      <dgm:prSet presAssocID="{DAE1D2A4-111C-4123-945D-3C612456FEBD}" presName="Name25" presStyleLbl="parChTrans1D1" presStyleIdx="1" presStyleCnt="2"/>
      <dgm:spPr/>
    </dgm:pt>
    <dgm:pt modelId="{C5F150EB-93D1-4339-AA22-C2E28DC3DEA0}" type="pres">
      <dgm:prSet presAssocID="{B6FCF554-0FA8-4434-94D6-8772E531077E}" presName="node" presStyleCnt="0"/>
      <dgm:spPr/>
    </dgm:pt>
    <dgm:pt modelId="{54EDFDED-C553-4598-AE72-A0F2E554B731}" type="pres">
      <dgm:prSet presAssocID="{B6FCF554-0FA8-4434-94D6-8772E531077E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4498473E-0F06-48D0-A6BA-AD8651C02D33}" type="pres">
      <dgm:prSet presAssocID="{B6FCF554-0FA8-4434-94D6-8772E531077E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9E5CFD5A-A9FB-44FE-A2CC-DB15AB0BCA7D}" srcId="{6F0AC841-2E6D-454D-820B-27BC75E75F42}" destId="{B6FCF554-0FA8-4434-94D6-8772E531077E}" srcOrd="1" destOrd="0" parTransId="{DAE1D2A4-111C-4123-945D-3C612456FEBD}" sibTransId="{E22E5A55-EC08-4E5B-A216-15580B2A77DF}"/>
    <dgm:cxn modelId="{DB1F3CE6-3F50-4BD1-A5E0-426CBCDD9FA7}" srcId="{6F0AC841-2E6D-454D-820B-27BC75E75F42}" destId="{531BDF86-FFD5-4843-9CE4-AF62BDC6867B}" srcOrd="0" destOrd="0" parTransId="{D9BBE068-E2B0-4F86-AA7A-99916E08B4F1}" sibTransId="{B6103668-F37A-4A60-934B-9C4EB9C05417}"/>
    <dgm:cxn modelId="{4F1C0BB2-1E8E-473A-95B8-5DC853826138}" type="presOf" srcId="{20430007-D05D-4954-A0B1-E35C160470EE}" destId="{AD619CFC-5573-4844-940A-8A24D062FF27}" srcOrd="0" destOrd="1" presId="urn:microsoft.com/office/officeart/2005/8/layout/radial2"/>
    <dgm:cxn modelId="{E3D6225C-167D-4720-8AB6-47EF6ECAB7A7}" type="presOf" srcId="{531BDF86-FFD5-4843-9CE4-AF62BDC6867B}" destId="{9EC4737A-1C3C-447A-91D4-55E12D1761D3}" srcOrd="0" destOrd="0" presId="urn:microsoft.com/office/officeart/2005/8/layout/radial2"/>
    <dgm:cxn modelId="{09282EFC-9B6B-4F96-B471-CE9EF345142F}" type="presOf" srcId="{6F0AC841-2E6D-454D-820B-27BC75E75F42}" destId="{78E3D070-D0D0-45FA-9D7F-C4C1145A728E}" srcOrd="0" destOrd="0" presId="urn:microsoft.com/office/officeart/2005/8/layout/radial2"/>
    <dgm:cxn modelId="{027D22BF-D72D-4F7C-AD32-A711E0D4DA30}" type="presOf" srcId="{DAE1D2A4-111C-4123-945D-3C612456FEBD}" destId="{D06D5C31-1ED6-4ADF-BA51-0C22405745EA}" srcOrd="0" destOrd="0" presId="urn:microsoft.com/office/officeart/2005/8/layout/radial2"/>
    <dgm:cxn modelId="{3A1D0528-E2EE-4267-BBD6-4ACBA87493CE}" type="presOf" srcId="{B6FCF554-0FA8-4434-94D6-8772E531077E}" destId="{54EDFDED-C553-4598-AE72-A0F2E554B731}" srcOrd="0" destOrd="0" presId="urn:microsoft.com/office/officeart/2005/8/layout/radial2"/>
    <dgm:cxn modelId="{2343C63F-0407-47CE-80E3-DD17B48C44BA}" srcId="{531BDF86-FFD5-4843-9CE4-AF62BDC6867B}" destId="{20430007-D05D-4954-A0B1-E35C160470EE}" srcOrd="1" destOrd="0" parTransId="{69CF5FC8-B75C-4B75-8A21-5D1F64A10E8B}" sibTransId="{BC5473D9-158B-40F4-A5A4-728308CD5B50}"/>
    <dgm:cxn modelId="{678CAB7E-27A4-4F4D-98DC-D4FEF3715C70}" srcId="{B6FCF554-0FA8-4434-94D6-8772E531077E}" destId="{CC6FA0C4-CAB9-48F7-8FCB-0A31D3B7D871}" srcOrd="1" destOrd="0" parTransId="{06B8F3B1-1036-42E6-A854-CA6AC031158D}" sibTransId="{D58ADE61-28EA-47C1-800D-23F8155EF9DE}"/>
    <dgm:cxn modelId="{28D4EF16-ECC8-4A48-8BB1-BED914658FBB}" type="presOf" srcId="{CC6FA0C4-CAB9-48F7-8FCB-0A31D3B7D871}" destId="{4498473E-0F06-48D0-A6BA-AD8651C02D33}" srcOrd="0" destOrd="1" presId="urn:microsoft.com/office/officeart/2005/8/layout/radial2"/>
    <dgm:cxn modelId="{5D9DB21A-C2BE-47FA-85F0-178A8806DD8D}" type="presOf" srcId="{D9BBE068-E2B0-4F86-AA7A-99916E08B4F1}" destId="{30A83B08-87C0-4131-A888-CF1F39E186F9}" srcOrd="0" destOrd="0" presId="urn:microsoft.com/office/officeart/2005/8/layout/radial2"/>
    <dgm:cxn modelId="{B473E947-9F29-4F1E-B900-BC04F08411BB}" srcId="{B6FCF554-0FA8-4434-94D6-8772E531077E}" destId="{FC521358-E5D2-4D85-9A69-DC075A2A5817}" srcOrd="0" destOrd="0" parTransId="{996001CF-66AF-4B76-801F-38A0C2949DAB}" sibTransId="{FE9FC8A5-BC45-460D-879A-AE3AF0A7676C}"/>
    <dgm:cxn modelId="{FF124A11-062A-4EC9-8016-EE2C1B93A27E}" type="presOf" srcId="{FC521358-E5D2-4D85-9A69-DC075A2A5817}" destId="{4498473E-0F06-48D0-A6BA-AD8651C02D33}" srcOrd="0" destOrd="0" presId="urn:microsoft.com/office/officeart/2005/8/layout/radial2"/>
    <dgm:cxn modelId="{4D40411E-D500-4672-859E-653E3CD7BF62}" srcId="{531BDF86-FFD5-4843-9CE4-AF62BDC6867B}" destId="{E88F8616-AF47-4440-BE7A-B3DDA093FCB1}" srcOrd="0" destOrd="0" parTransId="{5388FE35-6BB4-45F7-A04B-C2DC79118A4B}" sibTransId="{158E3E09-BEF2-4E65-B099-7D42BA574507}"/>
    <dgm:cxn modelId="{FB7B99F4-5B13-47FD-9A62-3F58A0411ED0}" type="presOf" srcId="{E88F8616-AF47-4440-BE7A-B3DDA093FCB1}" destId="{AD619CFC-5573-4844-940A-8A24D062FF27}" srcOrd="0" destOrd="0" presId="urn:microsoft.com/office/officeart/2005/8/layout/radial2"/>
    <dgm:cxn modelId="{AAC193B3-DA07-4468-8A92-5D8337BC14AE}" type="presParOf" srcId="{78E3D070-D0D0-45FA-9D7F-C4C1145A728E}" destId="{17B384EF-286D-42F4-8A00-7DACED649BD3}" srcOrd="0" destOrd="0" presId="urn:microsoft.com/office/officeart/2005/8/layout/radial2"/>
    <dgm:cxn modelId="{3266FA05-C16C-453A-BEF3-C11AA5987C92}" type="presParOf" srcId="{17B384EF-286D-42F4-8A00-7DACED649BD3}" destId="{F87320C8-6B00-466E-96D8-CCD33B091E67}" srcOrd="0" destOrd="0" presId="urn:microsoft.com/office/officeart/2005/8/layout/radial2"/>
    <dgm:cxn modelId="{62A0E119-816C-4FAF-86C8-FC9893B3BA88}" type="presParOf" srcId="{F87320C8-6B00-466E-96D8-CCD33B091E67}" destId="{15304F12-5AD7-4EC4-AFFD-1D29517BE7DB}" srcOrd="0" destOrd="0" presId="urn:microsoft.com/office/officeart/2005/8/layout/radial2"/>
    <dgm:cxn modelId="{9A97AE6E-F729-4E9A-A2FB-EA3B47C963D8}" type="presParOf" srcId="{F87320C8-6B00-466E-96D8-CCD33B091E67}" destId="{0A8DEAF2-AFB1-46F5-AB73-CCF554471BFC}" srcOrd="1" destOrd="0" presId="urn:microsoft.com/office/officeart/2005/8/layout/radial2"/>
    <dgm:cxn modelId="{2E379C36-5593-45EF-BEF3-E558E6A4FC20}" type="presParOf" srcId="{17B384EF-286D-42F4-8A00-7DACED649BD3}" destId="{30A83B08-87C0-4131-A888-CF1F39E186F9}" srcOrd="1" destOrd="0" presId="urn:microsoft.com/office/officeart/2005/8/layout/radial2"/>
    <dgm:cxn modelId="{97A1DAA5-4FEA-494A-8E0B-762B011EEF64}" type="presParOf" srcId="{17B384EF-286D-42F4-8A00-7DACED649BD3}" destId="{10F941ED-D4FD-479D-8088-1613FCC8A3A9}" srcOrd="2" destOrd="0" presId="urn:microsoft.com/office/officeart/2005/8/layout/radial2"/>
    <dgm:cxn modelId="{B16A2373-D0EC-45C0-B4A8-FEF1EFCF4FFE}" type="presParOf" srcId="{10F941ED-D4FD-479D-8088-1613FCC8A3A9}" destId="{9EC4737A-1C3C-447A-91D4-55E12D1761D3}" srcOrd="0" destOrd="0" presId="urn:microsoft.com/office/officeart/2005/8/layout/radial2"/>
    <dgm:cxn modelId="{EACBD14C-14CA-441B-860B-7F75E287AD69}" type="presParOf" srcId="{10F941ED-D4FD-479D-8088-1613FCC8A3A9}" destId="{AD619CFC-5573-4844-940A-8A24D062FF27}" srcOrd="1" destOrd="0" presId="urn:microsoft.com/office/officeart/2005/8/layout/radial2"/>
    <dgm:cxn modelId="{CFDA2C45-85CD-495E-AC83-DE5DCB6964C9}" type="presParOf" srcId="{17B384EF-286D-42F4-8A00-7DACED649BD3}" destId="{D06D5C31-1ED6-4ADF-BA51-0C22405745EA}" srcOrd="3" destOrd="0" presId="urn:microsoft.com/office/officeart/2005/8/layout/radial2"/>
    <dgm:cxn modelId="{E021973C-CF72-4600-8D88-C24C867236B3}" type="presParOf" srcId="{17B384EF-286D-42F4-8A00-7DACED649BD3}" destId="{C5F150EB-93D1-4339-AA22-C2E28DC3DEA0}" srcOrd="4" destOrd="0" presId="urn:microsoft.com/office/officeart/2005/8/layout/radial2"/>
    <dgm:cxn modelId="{E95A1CA9-9355-4449-A538-40A675E8C97B}" type="presParOf" srcId="{C5F150EB-93D1-4339-AA22-C2E28DC3DEA0}" destId="{54EDFDED-C553-4598-AE72-A0F2E554B731}" srcOrd="0" destOrd="0" presId="urn:microsoft.com/office/officeart/2005/8/layout/radial2"/>
    <dgm:cxn modelId="{A1135B5F-14EE-4227-969F-FCE37077AC13}" type="presParOf" srcId="{C5F150EB-93D1-4339-AA22-C2E28DC3DEA0}" destId="{4498473E-0F06-48D0-A6BA-AD8651C02D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2516-06F0-47F5-81E4-48A9D3630B53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40~60</a:t>
          </a:r>
          <a:r>
            <a:rPr lang="zh-TW" sz="2800" kern="1200" dirty="0" smtClean="0"/>
            <a:t>秒雙手肥皂清潔，搓洗</a:t>
          </a:r>
          <a:endParaRPr lang="zh-TW" sz="2800" kern="1200" dirty="0"/>
        </a:p>
      </dsp:txBody>
      <dsp:txXfrm>
        <a:off x="1918" y="1810385"/>
        <a:ext cx="2011188" cy="1810385"/>
      </dsp:txXfrm>
    </dsp:sp>
    <dsp:sp modelId="{4DA12872-FC3D-44EB-A37E-82345961FFDA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507DD-0BD8-4DEF-9D9A-76BE6148FDB1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970BA4B6-120F-4141-8B85-B94085292E3D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5FC53-ABFC-40C6-A2DA-D7874DF50256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9AF61303-8735-44A3-9892-C339609528AD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2C7C1-5065-4A56-A534-56E0AD83D331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FAD734E0-5601-4D02-A8D0-5B37976A6B20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E2DF-BC27-45CE-8640-13BE2284269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5F25-B83A-483A-94A4-7864F5909977}">
      <dsp:nvSpPr>
        <dsp:cNvPr id="0" name=""/>
        <dsp:cNvSpPr/>
      </dsp:nvSpPr>
      <dsp:spPr>
        <a:xfrm>
          <a:off x="0" y="1324740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A2A0A-8561-49D3-BE5A-42459A4229D7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</a:t>
          </a:r>
          <a:r>
            <a:rPr lang="en-US" sz="2500" kern="1200" dirty="0" smtClean="0"/>
            <a:t>3</a:t>
          </a:r>
          <a:r>
            <a:rPr lang="zh-TW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051F5039-7D60-4D86-9FB4-0FE54EBE9D8A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A9270307-083D-4AEE-9D79-5964215201AF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BC39A-51FA-4318-AFEC-3B267B02941B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大約手臂的兩倍長</a:t>
          </a:r>
          <a:endParaRPr lang="zh-TW" sz="2500" kern="1200" dirty="0"/>
        </a:p>
      </dsp:txBody>
      <dsp:txXfrm>
        <a:off x="6904223" y="1659838"/>
        <a:ext cx="1279639" cy="1335100"/>
      </dsp:txXfrm>
    </dsp:sp>
    <dsp:sp modelId="{CE894650-2646-419D-9756-3B4248E9CECF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D5C31-1ED6-4ADF-BA51-0C22405745EA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83B08-87C0-4131-A888-CF1F39E186F9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DEAF2-AFB1-46F5-AB73-CCF554471BFC}">
      <dsp:nvSpPr>
        <dsp:cNvPr id="0" name=""/>
        <dsp:cNvSpPr/>
      </dsp:nvSpPr>
      <dsp:spPr>
        <a:xfrm>
          <a:off x="298386" y="8926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737A-1C3C-447A-91D4-55E12D1761D3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smtClean="0"/>
            <a:t>衛福部疾管署</a:t>
          </a:r>
          <a:endParaRPr lang="zh-TW" sz="3000" kern="1200"/>
        </a:p>
      </dsp:txBody>
      <dsp:txXfrm>
        <a:off x="3688317" y="249869"/>
        <a:ext cx="1205326" cy="1205326"/>
      </dsp:txXfrm>
    </dsp:sp>
    <dsp:sp modelId="{AD619CFC-5573-4844-940A-8A24D062FF27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掌握最新疫情</a:t>
          </a:r>
          <a:endParaRPr lang="zh-TW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了解防疫議題</a:t>
          </a:r>
          <a:endParaRPr lang="zh-TW" sz="2700" kern="1200" dirty="0"/>
        </a:p>
      </dsp:txBody>
      <dsp:txXfrm>
        <a:off x="5313733" y="238"/>
        <a:ext cx="2556882" cy="1704588"/>
      </dsp:txXfrm>
    </dsp:sp>
    <dsp:sp modelId="{54EDFDED-C553-4598-AE72-A0F2E554B731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/>
            <a:t>防疫小測驗</a:t>
          </a:r>
          <a:endParaRPr lang="zh-TW" sz="3000" kern="1200" dirty="0"/>
        </a:p>
      </dsp:txBody>
      <dsp:txXfrm>
        <a:off x="3688317" y="3070767"/>
        <a:ext cx="1205326" cy="1205326"/>
      </dsp:txXfrm>
    </dsp:sp>
    <dsp:sp modelId="{4498473E-0F06-48D0-A6BA-AD8651C02D33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你的防疫觀念正確嗎？</a:t>
          </a:r>
          <a:endParaRPr lang="zh-TW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擊敗新冠病毒，健康久久！</a:t>
          </a:r>
          <a:endParaRPr lang="zh-TW" sz="2700" kern="1200" dirty="0"/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66FFFF"/>
            </a:gs>
            <a:gs pos="75000">
              <a:srgbClr val="FF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樣式按一下以編輯母片標題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752527" cy="35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66FFFF"/>
            </a:gs>
            <a:gs pos="75000">
              <a:srgbClr val="FF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774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1472187" cy="14721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1"/>
            <a:ext cx="1472187" cy="14721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9" y="1916830"/>
            <a:ext cx="1472187" cy="14721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30" y="1916829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813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150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2022-11-28T06:09:46Z</dcterms:modified>
</cp:coreProperties>
</file>