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1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7" r:id="rId2"/>
    <p:sldId id="272" r:id="rId3"/>
    <p:sldId id="273" r:id="rId4"/>
    <p:sldId id="274" r:id="rId5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2BCEF"/>
    <a:srgbClr val="FF99FF"/>
    <a:srgbClr val="CC00FF"/>
    <a:srgbClr val="80CBE6"/>
    <a:srgbClr val="66FF66"/>
    <a:srgbClr val="76F6B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926" autoAdjust="0"/>
    <p:restoredTop sz="94779" autoAdjust="0"/>
  </p:normalViewPr>
  <p:slideViewPr>
    <p:cSldViewPr>
      <p:cViewPr>
        <p:scale>
          <a:sx n="67" d="100"/>
          <a:sy n="67" d="100"/>
        </p:scale>
        <p:origin x="1296" y="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iagrams/_rels/data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ata3.xml.rels><?xml version="1.0" encoding="UTF-8" standalone="yes"?>
<Relationships xmlns="http://schemas.openxmlformats.org/package/2006/relationships"><Relationship Id="rId1" Type="http://schemas.openxmlformats.org/officeDocument/2006/relationships/image" Target="../media/image8.png"/></Relationships>
</file>

<file path=ppt/diagrams/_rels/drawing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rawing3.xml.rels><?xml version="1.0" encoding="UTF-8" standalone="yes"?>
<Relationships xmlns="http://schemas.openxmlformats.org/package/2006/relationships"><Relationship Id="rId1" Type="http://schemas.openxmlformats.org/officeDocument/2006/relationships/image" Target="../media/image8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3A91476-C2B3-4F3C-947C-91D0C4E46630}" type="doc">
      <dgm:prSet loTypeId="urn:microsoft.com/office/officeart/2005/8/layout/hList7" loCatId="list" qsTypeId="urn:microsoft.com/office/officeart/2005/8/quickstyle/simple3" qsCatId="simple" csTypeId="urn:microsoft.com/office/officeart/2005/8/colors/colorful1" csCatId="colorful" phldr="1"/>
      <dgm:spPr/>
      <dgm:t>
        <a:bodyPr/>
        <a:lstStyle/>
        <a:p>
          <a:endParaRPr lang="zh-TW" altLang="en-US"/>
        </a:p>
      </dgm:t>
    </dgm:pt>
    <dgm:pt modelId="{485AB95E-5C67-4799-98EB-433D2E213044}">
      <dgm:prSet/>
      <dgm:spPr/>
      <dgm:t>
        <a:bodyPr/>
        <a:lstStyle/>
        <a:p>
          <a:pPr rtl="0"/>
          <a:r>
            <a:rPr lang="zh-TW" smtClean="0"/>
            <a:t>雙手肥皂清潔，搓洗</a:t>
          </a:r>
          <a:r>
            <a:rPr lang="en-US" smtClean="0"/>
            <a:t>40~60</a:t>
          </a:r>
          <a:r>
            <a:rPr lang="zh-TW" smtClean="0"/>
            <a:t>秒</a:t>
          </a:r>
          <a:endParaRPr lang="zh-TW"/>
        </a:p>
      </dgm:t>
    </dgm:pt>
    <dgm:pt modelId="{FB98A319-F1F6-447C-8780-D795934AB87C}" type="parTrans" cxnId="{A1135943-CE16-4C7F-94C5-FBF21257B589}">
      <dgm:prSet/>
      <dgm:spPr/>
      <dgm:t>
        <a:bodyPr/>
        <a:lstStyle/>
        <a:p>
          <a:endParaRPr lang="zh-TW" altLang="en-US"/>
        </a:p>
      </dgm:t>
    </dgm:pt>
    <dgm:pt modelId="{618036C6-D8D4-4F4C-AD20-1157616B98EB}" type="sibTrans" cxnId="{A1135943-CE16-4C7F-94C5-FBF21257B589}">
      <dgm:prSet/>
      <dgm:spPr/>
      <dgm:t>
        <a:bodyPr/>
        <a:lstStyle/>
        <a:p>
          <a:endParaRPr lang="zh-TW" altLang="en-US"/>
        </a:p>
      </dgm:t>
    </dgm:pt>
    <dgm:pt modelId="{98C97868-5F8F-4F46-8C4E-9B97D05B6617}">
      <dgm:prSet/>
      <dgm:spPr/>
      <dgm:t>
        <a:bodyPr/>
        <a:lstStyle/>
        <a:p>
          <a:pPr rtl="0"/>
          <a:r>
            <a:rPr lang="zh-TW" smtClean="0"/>
            <a:t>口罩要遮住口鼻、蓋住下巴  </a:t>
          </a:r>
          <a:endParaRPr lang="zh-TW"/>
        </a:p>
      </dgm:t>
    </dgm:pt>
    <dgm:pt modelId="{B0F4EB36-20D4-4475-813C-4744134E0C81}" type="parTrans" cxnId="{A90C8667-32CC-4242-BD7D-162C519ACC51}">
      <dgm:prSet/>
      <dgm:spPr/>
      <dgm:t>
        <a:bodyPr/>
        <a:lstStyle/>
        <a:p>
          <a:endParaRPr lang="zh-TW" altLang="en-US"/>
        </a:p>
      </dgm:t>
    </dgm:pt>
    <dgm:pt modelId="{8450D6C3-F21D-461B-B45C-DEE4284D1D9C}" type="sibTrans" cxnId="{A90C8667-32CC-4242-BD7D-162C519ACC51}">
      <dgm:prSet/>
      <dgm:spPr/>
      <dgm:t>
        <a:bodyPr/>
        <a:lstStyle/>
        <a:p>
          <a:endParaRPr lang="zh-TW" altLang="en-US"/>
        </a:p>
      </dgm:t>
    </dgm:pt>
    <dgm:pt modelId="{970E62C1-E9FC-4A96-B089-EB95D3A2D033}">
      <dgm:prSet/>
      <dgm:spPr/>
      <dgm:t>
        <a:bodyPr/>
        <a:lstStyle/>
        <a:p>
          <a:pPr rtl="0"/>
          <a:r>
            <a:rPr lang="zh-TW" smtClean="0"/>
            <a:t>噴</a:t>
          </a:r>
          <a:r>
            <a:rPr lang="en-US" smtClean="0"/>
            <a:t>75%</a:t>
          </a:r>
          <a:r>
            <a:rPr lang="zh-TW" smtClean="0"/>
            <a:t>酒精搓洗雙手</a:t>
          </a:r>
          <a:r>
            <a:rPr lang="en-US" smtClean="0"/>
            <a:t>20-30</a:t>
          </a:r>
          <a:r>
            <a:rPr lang="zh-TW" smtClean="0"/>
            <a:t>秒</a:t>
          </a:r>
          <a:endParaRPr lang="zh-TW"/>
        </a:p>
      </dgm:t>
    </dgm:pt>
    <dgm:pt modelId="{19674962-525D-431F-9DC0-143C78CF3593}" type="parTrans" cxnId="{791DF6A2-AD54-40A6-A5D3-D6F8608B0198}">
      <dgm:prSet/>
      <dgm:spPr/>
      <dgm:t>
        <a:bodyPr/>
        <a:lstStyle/>
        <a:p>
          <a:endParaRPr lang="zh-TW" altLang="en-US"/>
        </a:p>
      </dgm:t>
    </dgm:pt>
    <dgm:pt modelId="{76F0D488-9F14-41C6-8BD1-2C612FAADE4D}" type="sibTrans" cxnId="{791DF6A2-AD54-40A6-A5D3-D6F8608B0198}">
      <dgm:prSet/>
      <dgm:spPr/>
      <dgm:t>
        <a:bodyPr/>
        <a:lstStyle/>
        <a:p>
          <a:endParaRPr lang="zh-TW" altLang="en-US"/>
        </a:p>
      </dgm:t>
    </dgm:pt>
    <dgm:pt modelId="{090432F7-DD30-4F14-B800-6BDCB02A1DD0}">
      <dgm:prSet/>
      <dgm:spPr/>
      <dgm:t>
        <a:bodyPr/>
        <a:lstStyle/>
        <a:p>
          <a:pPr rtl="0"/>
          <a:r>
            <a:rPr lang="zh-TW" smtClean="0"/>
            <a:t>有發燒、呼吸道症狀速就醫</a:t>
          </a:r>
          <a:endParaRPr lang="zh-TW"/>
        </a:p>
      </dgm:t>
    </dgm:pt>
    <dgm:pt modelId="{17D66B97-720A-4C2E-806A-22962DCF025D}" type="parTrans" cxnId="{54406FB3-0A99-4B89-AADC-D4E085F2A16C}">
      <dgm:prSet/>
      <dgm:spPr/>
      <dgm:t>
        <a:bodyPr/>
        <a:lstStyle/>
        <a:p>
          <a:endParaRPr lang="zh-TW" altLang="en-US"/>
        </a:p>
      </dgm:t>
    </dgm:pt>
    <dgm:pt modelId="{92FF203E-A7B2-4FB6-87DE-C44B9753EFF1}" type="sibTrans" cxnId="{54406FB3-0A99-4B89-AADC-D4E085F2A16C}">
      <dgm:prSet/>
      <dgm:spPr/>
      <dgm:t>
        <a:bodyPr/>
        <a:lstStyle/>
        <a:p>
          <a:endParaRPr lang="zh-TW" altLang="en-US"/>
        </a:p>
      </dgm:t>
    </dgm:pt>
    <dgm:pt modelId="{EF7ECA53-0E87-4862-A57A-BA27D6FEC5DD}" type="pres">
      <dgm:prSet presAssocID="{63A91476-C2B3-4F3C-947C-91D0C4E46630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0E9A6CF5-283A-4348-9F4A-38A21302B8F4}" type="pres">
      <dgm:prSet presAssocID="{63A91476-C2B3-4F3C-947C-91D0C4E46630}" presName="fgShape" presStyleLbl="fgShp" presStyleIdx="0" presStyleCnt="1"/>
      <dgm:spPr/>
    </dgm:pt>
    <dgm:pt modelId="{B57E0D0E-3DE3-43B6-B38D-CF8E01D82B3E}" type="pres">
      <dgm:prSet presAssocID="{63A91476-C2B3-4F3C-947C-91D0C4E46630}" presName="linComp" presStyleCnt="0"/>
      <dgm:spPr/>
    </dgm:pt>
    <dgm:pt modelId="{BC2DD99C-CCE8-4CFA-A336-AC0D105AE9B6}" type="pres">
      <dgm:prSet presAssocID="{485AB95E-5C67-4799-98EB-433D2E213044}" presName="compNode" presStyleCnt="0"/>
      <dgm:spPr/>
    </dgm:pt>
    <dgm:pt modelId="{DD80EFC6-AD71-45AF-9A43-20DF9DBA062E}" type="pres">
      <dgm:prSet presAssocID="{485AB95E-5C67-4799-98EB-433D2E213044}" presName="bkgdShape" presStyleLbl="node1" presStyleIdx="0" presStyleCnt="4"/>
      <dgm:spPr/>
      <dgm:t>
        <a:bodyPr/>
        <a:lstStyle/>
        <a:p>
          <a:endParaRPr lang="zh-TW" altLang="en-US"/>
        </a:p>
      </dgm:t>
    </dgm:pt>
    <dgm:pt modelId="{5BCB76B4-7864-42AA-8414-F233B7F53238}" type="pres">
      <dgm:prSet presAssocID="{485AB95E-5C67-4799-98EB-433D2E213044}" presName="nodeTx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0AE85F02-4581-4CA4-89D7-43F80D770885}" type="pres">
      <dgm:prSet presAssocID="{485AB95E-5C67-4799-98EB-433D2E213044}" presName="invisiNode" presStyleLbl="node1" presStyleIdx="0" presStyleCnt="4"/>
      <dgm:spPr/>
    </dgm:pt>
    <dgm:pt modelId="{460A7881-6A44-4141-92B4-14AC5EA3CE8C}" type="pres">
      <dgm:prSet presAssocID="{485AB95E-5C67-4799-98EB-433D2E213044}" presName="imagNode" presStyleLbl="fgImgPlace1" presStyleIdx="0" presStyleCnt="4"/>
      <dgm:spPr/>
    </dgm:pt>
    <dgm:pt modelId="{6C4D1904-E951-4B2A-963E-2E5598FC9E34}" type="pres">
      <dgm:prSet presAssocID="{618036C6-D8D4-4F4C-AD20-1157616B98EB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D0643C2F-F80F-41F2-85E1-B1FE0462AC6C}" type="pres">
      <dgm:prSet presAssocID="{98C97868-5F8F-4F46-8C4E-9B97D05B6617}" presName="compNode" presStyleCnt="0"/>
      <dgm:spPr/>
    </dgm:pt>
    <dgm:pt modelId="{FADCE1D3-2ECE-4200-93DF-5031040F552E}" type="pres">
      <dgm:prSet presAssocID="{98C97868-5F8F-4F46-8C4E-9B97D05B6617}" presName="bkgdShape" presStyleLbl="node1" presStyleIdx="1" presStyleCnt="4"/>
      <dgm:spPr/>
      <dgm:t>
        <a:bodyPr/>
        <a:lstStyle/>
        <a:p>
          <a:endParaRPr lang="zh-TW" altLang="en-US"/>
        </a:p>
      </dgm:t>
    </dgm:pt>
    <dgm:pt modelId="{162A5CAE-0A86-462C-953E-972AAA8021E0}" type="pres">
      <dgm:prSet presAssocID="{98C97868-5F8F-4F46-8C4E-9B97D05B6617}" presName="nodeTx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3CC863C1-F1C2-45D7-B7A9-4C0E9970C5F3}" type="pres">
      <dgm:prSet presAssocID="{98C97868-5F8F-4F46-8C4E-9B97D05B6617}" presName="invisiNode" presStyleLbl="node1" presStyleIdx="1" presStyleCnt="4"/>
      <dgm:spPr/>
    </dgm:pt>
    <dgm:pt modelId="{E5338803-C7DD-4270-BDC8-C94F9124F3ED}" type="pres">
      <dgm:prSet presAssocID="{98C97868-5F8F-4F46-8C4E-9B97D05B6617}" presName="imagNode" presStyleLbl="fgImgPlace1" presStyleIdx="1" presStyleCnt="4"/>
      <dgm:spPr/>
    </dgm:pt>
    <dgm:pt modelId="{5AFA57FF-9E4E-49D2-A496-2D24CA92A2CF}" type="pres">
      <dgm:prSet presAssocID="{8450D6C3-F21D-461B-B45C-DEE4284D1D9C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365410A8-7DA7-4EFA-9EED-9B1179DB3D4D}" type="pres">
      <dgm:prSet presAssocID="{970E62C1-E9FC-4A96-B089-EB95D3A2D033}" presName="compNode" presStyleCnt="0"/>
      <dgm:spPr/>
    </dgm:pt>
    <dgm:pt modelId="{2DE27533-D888-477E-8D43-FF5BC5AF0763}" type="pres">
      <dgm:prSet presAssocID="{970E62C1-E9FC-4A96-B089-EB95D3A2D033}" presName="bkgdShape" presStyleLbl="node1" presStyleIdx="2" presStyleCnt="4"/>
      <dgm:spPr/>
      <dgm:t>
        <a:bodyPr/>
        <a:lstStyle/>
        <a:p>
          <a:endParaRPr lang="zh-TW" altLang="en-US"/>
        </a:p>
      </dgm:t>
    </dgm:pt>
    <dgm:pt modelId="{5AD64649-E22D-4C2C-969B-5AAABA32441C}" type="pres">
      <dgm:prSet presAssocID="{970E62C1-E9FC-4A96-B089-EB95D3A2D033}" presName="nodeTx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93D0D231-7BE8-4986-A318-A75A6EF79336}" type="pres">
      <dgm:prSet presAssocID="{970E62C1-E9FC-4A96-B089-EB95D3A2D033}" presName="invisiNode" presStyleLbl="node1" presStyleIdx="2" presStyleCnt="4"/>
      <dgm:spPr/>
    </dgm:pt>
    <dgm:pt modelId="{13AC678F-F822-425D-A601-EF757566FF2E}" type="pres">
      <dgm:prSet presAssocID="{970E62C1-E9FC-4A96-B089-EB95D3A2D033}" presName="imagNode" presStyleLbl="fgImgPlace1" presStyleIdx="2" presStyleCnt="4"/>
      <dgm:spPr/>
    </dgm:pt>
    <dgm:pt modelId="{18D41FF9-E419-4705-9259-837959B13ABA}" type="pres">
      <dgm:prSet presAssocID="{76F0D488-9F14-41C6-8BD1-2C612FAADE4D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8FFCEC30-076D-48B3-9FCB-3F07CCDEF20C}" type="pres">
      <dgm:prSet presAssocID="{090432F7-DD30-4F14-B800-6BDCB02A1DD0}" presName="compNode" presStyleCnt="0"/>
      <dgm:spPr/>
    </dgm:pt>
    <dgm:pt modelId="{1C8F53C9-BDF3-42A1-9645-A77C6D1B3C9C}" type="pres">
      <dgm:prSet presAssocID="{090432F7-DD30-4F14-B800-6BDCB02A1DD0}" presName="bkgdShape" presStyleLbl="node1" presStyleIdx="3" presStyleCnt="4"/>
      <dgm:spPr/>
      <dgm:t>
        <a:bodyPr/>
        <a:lstStyle/>
        <a:p>
          <a:endParaRPr lang="zh-TW" altLang="en-US"/>
        </a:p>
      </dgm:t>
    </dgm:pt>
    <dgm:pt modelId="{8C9B5EED-BCD1-4182-9B97-6E1C839BDCB3}" type="pres">
      <dgm:prSet presAssocID="{090432F7-DD30-4F14-B800-6BDCB02A1DD0}" presName="nodeTx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528247ED-127E-42CA-9FC8-5A39C28B0A86}" type="pres">
      <dgm:prSet presAssocID="{090432F7-DD30-4F14-B800-6BDCB02A1DD0}" presName="invisiNode" presStyleLbl="node1" presStyleIdx="3" presStyleCnt="4"/>
      <dgm:spPr/>
    </dgm:pt>
    <dgm:pt modelId="{B75610B3-A1F1-47B8-BA22-FCA7A14F4329}" type="pres">
      <dgm:prSet presAssocID="{090432F7-DD30-4F14-B800-6BDCB02A1DD0}" presName="imagNode" presStyleLbl="fgImgPlace1" presStyleIdx="3" presStyleCnt="4"/>
      <dgm:spPr/>
    </dgm:pt>
  </dgm:ptLst>
  <dgm:cxnLst>
    <dgm:cxn modelId="{11C04EFF-C51D-494F-B7D4-BF90F6D3B6FF}" type="presOf" srcId="{090432F7-DD30-4F14-B800-6BDCB02A1DD0}" destId="{1C8F53C9-BDF3-42A1-9645-A77C6D1B3C9C}" srcOrd="0" destOrd="0" presId="urn:microsoft.com/office/officeart/2005/8/layout/hList7"/>
    <dgm:cxn modelId="{5D095D23-38C9-446A-B817-F93A8D160986}" type="presOf" srcId="{485AB95E-5C67-4799-98EB-433D2E213044}" destId="{DD80EFC6-AD71-45AF-9A43-20DF9DBA062E}" srcOrd="0" destOrd="0" presId="urn:microsoft.com/office/officeart/2005/8/layout/hList7"/>
    <dgm:cxn modelId="{05A063CD-78DE-49A1-AE4D-4E0383BE2D34}" type="presOf" srcId="{485AB95E-5C67-4799-98EB-433D2E213044}" destId="{5BCB76B4-7864-42AA-8414-F233B7F53238}" srcOrd="1" destOrd="0" presId="urn:microsoft.com/office/officeart/2005/8/layout/hList7"/>
    <dgm:cxn modelId="{7B4629BF-1F8B-47B3-BEB4-2909491CEAC3}" type="presOf" srcId="{970E62C1-E9FC-4A96-B089-EB95D3A2D033}" destId="{2DE27533-D888-477E-8D43-FF5BC5AF0763}" srcOrd="0" destOrd="0" presId="urn:microsoft.com/office/officeart/2005/8/layout/hList7"/>
    <dgm:cxn modelId="{A1135943-CE16-4C7F-94C5-FBF21257B589}" srcId="{63A91476-C2B3-4F3C-947C-91D0C4E46630}" destId="{485AB95E-5C67-4799-98EB-433D2E213044}" srcOrd="0" destOrd="0" parTransId="{FB98A319-F1F6-447C-8780-D795934AB87C}" sibTransId="{618036C6-D8D4-4F4C-AD20-1157616B98EB}"/>
    <dgm:cxn modelId="{54406FB3-0A99-4B89-AADC-D4E085F2A16C}" srcId="{63A91476-C2B3-4F3C-947C-91D0C4E46630}" destId="{090432F7-DD30-4F14-B800-6BDCB02A1DD0}" srcOrd="3" destOrd="0" parTransId="{17D66B97-720A-4C2E-806A-22962DCF025D}" sibTransId="{92FF203E-A7B2-4FB6-87DE-C44B9753EFF1}"/>
    <dgm:cxn modelId="{B176110A-1953-4CC6-AB49-F9C2257818AA}" type="presOf" srcId="{98C97868-5F8F-4F46-8C4E-9B97D05B6617}" destId="{FADCE1D3-2ECE-4200-93DF-5031040F552E}" srcOrd="0" destOrd="0" presId="urn:microsoft.com/office/officeart/2005/8/layout/hList7"/>
    <dgm:cxn modelId="{791DF6A2-AD54-40A6-A5D3-D6F8608B0198}" srcId="{63A91476-C2B3-4F3C-947C-91D0C4E46630}" destId="{970E62C1-E9FC-4A96-B089-EB95D3A2D033}" srcOrd="2" destOrd="0" parTransId="{19674962-525D-431F-9DC0-143C78CF3593}" sibTransId="{76F0D488-9F14-41C6-8BD1-2C612FAADE4D}"/>
    <dgm:cxn modelId="{A0B39BD3-D18A-47A1-A570-9D17B3876B97}" type="presOf" srcId="{98C97868-5F8F-4F46-8C4E-9B97D05B6617}" destId="{162A5CAE-0A86-462C-953E-972AAA8021E0}" srcOrd="1" destOrd="0" presId="urn:microsoft.com/office/officeart/2005/8/layout/hList7"/>
    <dgm:cxn modelId="{22FE87C4-DEA9-4677-9B03-32D6BC7C5350}" type="presOf" srcId="{970E62C1-E9FC-4A96-B089-EB95D3A2D033}" destId="{5AD64649-E22D-4C2C-969B-5AAABA32441C}" srcOrd="1" destOrd="0" presId="urn:microsoft.com/office/officeart/2005/8/layout/hList7"/>
    <dgm:cxn modelId="{1950A8F1-E9EC-48E4-9A4C-7425F1F52EBE}" type="presOf" srcId="{090432F7-DD30-4F14-B800-6BDCB02A1DD0}" destId="{8C9B5EED-BCD1-4182-9B97-6E1C839BDCB3}" srcOrd="1" destOrd="0" presId="urn:microsoft.com/office/officeart/2005/8/layout/hList7"/>
    <dgm:cxn modelId="{92A3581E-DA8C-4234-A95E-6F9C757B4CCF}" type="presOf" srcId="{63A91476-C2B3-4F3C-947C-91D0C4E46630}" destId="{EF7ECA53-0E87-4862-A57A-BA27D6FEC5DD}" srcOrd="0" destOrd="0" presId="urn:microsoft.com/office/officeart/2005/8/layout/hList7"/>
    <dgm:cxn modelId="{AEF25FD7-01C5-45C3-A58B-656A56F7FA3E}" type="presOf" srcId="{76F0D488-9F14-41C6-8BD1-2C612FAADE4D}" destId="{18D41FF9-E419-4705-9259-837959B13ABA}" srcOrd="0" destOrd="0" presId="urn:microsoft.com/office/officeart/2005/8/layout/hList7"/>
    <dgm:cxn modelId="{A90C8667-32CC-4242-BD7D-162C519ACC51}" srcId="{63A91476-C2B3-4F3C-947C-91D0C4E46630}" destId="{98C97868-5F8F-4F46-8C4E-9B97D05B6617}" srcOrd="1" destOrd="0" parTransId="{B0F4EB36-20D4-4475-813C-4744134E0C81}" sibTransId="{8450D6C3-F21D-461B-B45C-DEE4284D1D9C}"/>
    <dgm:cxn modelId="{769FD884-EF50-4492-9A6B-5EFCE2E71F12}" type="presOf" srcId="{618036C6-D8D4-4F4C-AD20-1157616B98EB}" destId="{6C4D1904-E951-4B2A-963E-2E5598FC9E34}" srcOrd="0" destOrd="0" presId="urn:microsoft.com/office/officeart/2005/8/layout/hList7"/>
    <dgm:cxn modelId="{3BA965FE-D828-4B11-8D53-EC19972484D3}" type="presOf" srcId="{8450D6C3-F21D-461B-B45C-DEE4284D1D9C}" destId="{5AFA57FF-9E4E-49D2-A496-2D24CA92A2CF}" srcOrd="0" destOrd="0" presId="urn:microsoft.com/office/officeart/2005/8/layout/hList7"/>
    <dgm:cxn modelId="{44874719-42B8-4149-A85E-B58399C3E414}" type="presParOf" srcId="{EF7ECA53-0E87-4862-A57A-BA27D6FEC5DD}" destId="{0E9A6CF5-283A-4348-9F4A-38A21302B8F4}" srcOrd="0" destOrd="0" presId="urn:microsoft.com/office/officeart/2005/8/layout/hList7"/>
    <dgm:cxn modelId="{D74B1DE6-CBC4-4847-A74F-FA484685EC91}" type="presParOf" srcId="{EF7ECA53-0E87-4862-A57A-BA27D6FEC5DD}" destId="{B57E0D0E-3DE3-43B6-B38D-CF8E01D82B3E}" srcOrd="1" destOrd="0" presId="urn:microsoft.com/office/officeart/2005/8/layout/hList7"/>
    <dgm:cxn modelId="{C9E5E6E7-03FD-4148-8FC4-1265184D6346}" type="presParOf" srcId="{B57E0D0E-3DE3-43B6-B38D-CF8E01D82B3E}" destId="{BC2DD99C-CCE8-4CFA-A336-AC0D105AE9B6}" srcOrd="0" destOrd="0" presId="urn:microsoft.com/office/officeart/2005/8/layout/hList7"/>
    <dgm:cxn modelId="{6D48E339-2706-4B49-A09F-063723D398AF}" type="presParOf" srcId="{BC2DD99C-CCE8-4CFA-A336-AC0D105AE9B6}" destId="{DD80EFC6-AD71-45AF-9A43-20DF9DBA062E}" srcOrd="0" destOrd="0" presId="urn:microsoft.com/office/officeart/2005/8/layout/hList7"/>
    <dgm:cxn modelId="{42F6CEDE-4808-4111-8EC9-407E4A4F41A1}" type="presParOf" srcId="{BC2DD99C-CCE8-4CFA-A336-AC0D105AE9B6}" destId="{5BCB76B4-7864-42AA-8414-F233B7F53238}" srcOrd="1" destOrd="0" presId="urn:microsoft.com/office/officeart/2005/8/layout/hList7"/>
    <dgm:cxn modelId="{36C28279-73E1-4EBA-834F-3CA4234B9475}" type="presParOf" srcId="{BC2DD99C-CCE8-4CFA-A336-AC0D105AE9B6}" destId="{0AE85F02-4581-4CA4-89D7-43F80D770885}" srcOrd="2" destOrd="0" presId="urn:microsoft.com/office/officeart/2005/8/layout/hList7"/>
    <dgm:cxn modelId="{175B6073-3E22-4344-A832-32B5A4E1DCDF}" type="presParOf" srcId="{BC2DD99C-CCE8-4CFA-A336-AC0D105AE9B6}" destId="{460A7881-6A44-4141-92B4-14AC5EA3CE8C}" srcOrd="3" destOrd="0" presId="urn:microsoft.com/office/officeart/2005/8/layout/hList7"/>
    <dgm:cxn modelId="{2C07BFD3-10AA-4BD0-A898-9406BB8B23C6}" type="presParOf" srcId="{B57E0D0E-3DE3-43B6-B38D-CF8E01D82B3E}" destId="{6C4D1904-E951-4B2A-963E-2E5598FC9E34}" srcOrd="1" destOrd="0" presId="urn:microsoft.com/office/officeart/2005/8/layout/hList7"/>
    <dgm:cxn modelId="{5E9261D1-DB12-4155-B130-334B2CFC36B6}" type="presParOf" srcId="{B57E0D0E-3DE3-43B6-B38D-CF8E01D82B3E}" destId="{D0643C2F-F80F-41F2-85E1-B1FE0462AC6C}" srcOrd="2" destOrd="0" presId="urn:microsoft.com/office/officeart/2005/8/layout/hList7"/>
    <dgm:cxn modelId="{7522D401-4FC6-4F7E-A4E9-C7E5D7B3060A}" type="presParOf" srcId="{D0643C2F-F80F-41F2-85E1-B1FE0462AC6C}" destId="{FADCE1D3-2ECE-4200-93DF-5031040F552E}" srcOrd="0" destOrd="0" presId="urn:microsoft.com/office/officeart/2005/8/layout/hList7"/>
    <dgm:cxn modelId="{CF81C796-D431-4621-B97F-D78B8A61B274}" type="presParOf" srcId="{D0643C2F-F80F-41F2-85E1-B1FE0462AC6C}" destId="{162A5CAE-0A86-462C-953E-972AAA8021E0}" srcOrd="1" destOrd="0" presId="urn:microsoft.com/office/officeart/2005/8/layout/hList7"/>
    <dgm:cxn modelId="{B403BAAE-FD3A-48A7-9760-918B8EC7298C}" type="presParOf" srcId="{D0643C2F-F80F-41F2-85E1-B1FE0462AC6C}" destId="{3CC863C1-F1C2-45D7-B7A9-4C0E9970C5F3}" srcOrd="2" destOrd="0" presId="urn:microsoft.com/office/officeart/2005/8/layout/hList7"/>
    <dgm:cxn modelId="{C99A3C53-0F2A-4204-8158-622A72F3FC20}" type="presParOf" srcId="{D0643C2F-F80F-41F2-85E1-B1FE0462AC6C}" destId="{E5338803-C7DD-4270-BDC8-C94F9124F3ED}" srcOrd="3" destOrd="0" presId="urn:microsoft.com/office/officeart/2005/8/layout/hList7"/>
    <dgm:cxn modelId="{C094CC37-AB50-4B24-9794-941AD77B7707}" type="presParOf" srcId="{B57E0D0E-3DE3-43B6-B38D-CF8E01D82B3E}" destId="{5AFA57FF-9E4E-49D2-A496-2D24CA92A2CF}" srcOrd="3" destOrd="0" presId="urn:microsoft.com/office/officeart/2005/8/layout/hList7"/>
    <dgm:cxn modelId="{E8AC812E-A6E6-40A1-84C1-72D9814F06CA}" type="presParOf" srcId="{B57E0D0E-3DE3-43B6-B38D-CF8E01D82B3E}" destId="{365410A8-7DA7-4EFA-9EED-9B1179DB3D4D}" srcOrd="4" destOrd="0" presId="urn:microsoft.com/office/officeart/2005/8/layout/hList7"/>
    <dgm:cxn modelId="{2A38EEF0-1874-45ED-B4B6-875B40023F37}" type="presParOf" srcId="{365410A8-7DA7-4EFA-9EED-9B1179DB3D4D}" destId="{2DE27533-D888-477E-8D43-FF5BC5AF0763}" srcOrd="0" destOrd="0" presId="urn:microsoft.com/office/officeart/2005/8/layout/hList7"/>
    <dgm:cxn modelId="{E633B75D-A8B1-42E1-B4F8-C8BA3932B587}" type="presParOf" srcId="{365410A8-7DA7-4EFA-9EED-9B1179DB3D4D}" destId="{5AD64649-E22D-4C2C-969B-5AAABA32441C}" srcOrd="1" destOrd="0" presId="urn:microsoft.com/office/officeart/2005/8/layout/hList7"/>
    <dgm:cxn modelId="{4261E98B-664F-46E1-A415-DE60F8430826}" type="presParOf" srcId="{365410A8-7DA7-4EFA-9EED-9B1179DB3D4D}" destId="{93D0D231-7BE8-4986-A318-A75A6EF79336}" srcOrd="2" destOrd="0" presId="urn:microsoft.com/office/officeart/2005/8/layout/hList7"/>
    <dgm:cxn modelId="{A9E8A370-167C-4FB4-8E3E-C5D05BD47BE8}" type="presParOf" srcId="{365410A8-7DA7-4EFA-9EED-9B1179DB3D4D}" destId="{13AC678F-F822-425D-A601-EF757566FF2E}" srcOrd="3" destOrd="0" presId="urn:microsoft.com/office/officeart/2005/8/layout/hList7"/>
    <dgm:cxn modelId="{07993135-7BCE-449E-911F-74FD6C9CE4DE}" type="presParOf" srcId="{B57E0D0E-3DE3-43B6-B38D-CF8E01D82B3E}" destId="{18D41FF9-E419-4705-9259-837959B13ABA}" srcOrd="5" destOrd="0" presId="urn:microsoft.com/office/officeart/2005/8/layout/hList7"/>
    <dgm:cxn modelId="{A518913E-1A78-4E12-880A-B9322A997A54}" type="presParOf" srcId="{B57E0D0E-3DE3-43B6-B38D-CF8E01D82B3E}" destId="{8FFCEC30-076D-48B3-9FCB-3F07CCDEF20C}" srcOrd="6" destOrd="0" presId="urn:microsoft.com/office/officeart/2005/8/layout/hList7"/>
    <dgm:cxn modelId="{BE911710-F087-4907-B681-61D8BB10E37D}" type="presParOf" srcId="{8FFCEC30-076D-48B3-9FCB-3F07CCDEF20C}" destId="{1C8F53C9-BDF3-42A1-9645-A77C6D1B3C9C}" srcOrd="0" destOrd="0" presId="urn:microsoft.com/office/officeart/2005/8/layout/hList7"/>
    <dgm:cxn modelId="{5E33898F-91C4-45B5-8F69-70206947B992}" type="presParOf" srcId="{8FFCEC30-076D-48B3-9FCB-3F07CCDEF20C}" destId="{8C9B5EED-BCD1-4182-9B97-6E1C839BDCB3}" srcOrd="1" destOrd="0" presId="urn:microsoft.com/office/officeart/2005/8/layout/hList7"/>
    <dgm:cxn modelId="{83BD58F2-73E0-4098-8832-B0B5B0C8617F}" type="presParOf" srcId="{8FFCEC30-076D-48B3-9FCB-3F07CCDEF20C}" destId="{528247ED-127E-42CA-9FC8-5A39C28B0A86}" srcOrd="2" destOrd="0" presId="urn:microsoft.com/office/officeart/2005/8/layout/hList7"/>
    <dgm:cxn modelId="{C49F6093-70A4-4898-9940-B010E2E6F291}" type="presParOf" srcId="{8FFCEC30-076D-48B3-9FCB-3F07CCDEF20C}" destId="{B75610B3-A1F1-47B8-BA22-FCA7A14F4329}" srcOrd="3" destOrd="0" presId="urn:microsoft.com/office/officeart/2005/8/layout/hList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FC3923A-291C-4659-A82C-C26EB57CBD1F}" type="doc">
      <dgm:prSet loTypeId="urn:microsoft.com/office/officeart/2008/layout/TitledPictureBlocks" loCatId="picture" qsTypeId="urn:microsoft.com/office/officeart/2005/8/quickstyle/simple3" qsCatId="simple" csTypeId="urn:microsoft.com/office/officeart/2005/8/colors/colorful1" csCatId="colorful" phldr="1"/>
      <dgm:spPr/>
      <dgm:t>
        <a:bodyPr/>
        <a:lstStyle/>
        <a:p>
          <a:endParaRPr lang="zh-TW" altLang="en-US"/>
        </a:p>
      </dgm:t>
    </dgm:pt>
    <dgm:pt modelId="{78825DCC-1828-48EA-9C36-71AB7D51BEC3}">
      <dgm:prSet/>
      <dgm:spPr/>
      <dgm:t>
        <a:bodyPr/>
        <a:lstStyle/>
        <a:p>
          <a:pPr rtl="0"/>
          <a:r>
            <a:rPr lang="zh-TW" smtClean="0"/>
            <a:t>室外至少</a:t>
          </a:r>
          <a:r>
            <a:rPr lang="en-US" smtClean="0"/>
            <a:t>1</a:t>
          </a:r>
          <a:r>
            <a:rPr lang="zh-TW" smtClean="0"/>
            <a:t>公尺</a:t>
          </a:r>
          <a:endParaRPr lang="zh-TW"/>
        </a:p>
      </dgm:t>
    </dgm:pt>
    <dgm:pt modelId="{12CE262F-FBC0-49F2-8541-D8E5A7638923}" type="parTrans" cxnId="{1F864D0C-6A60-42CF-A1BF-92D860588602}">
      <dgm:prSet/>
      <dgm:spPr/>
      <dgm:t>
        <a:bodyPr/>
        <a:lstStyle/>
        <a:p>
          <a:endParaRPr lang="zh-TW" altLang="en-US"/>
        </a:p>
      </dgm:t>
    </dgm:pt>
    <dgm:pt modelId="{4242DCF4-BB14-4C53-B3F3-162B60CD0D36}" type="sibTrans" cxnId="{1F864D0C-6A60-42CF-A1BF-92D860588602}">
      <dgm:prSet/>
      <dgm:spPr/>
      <dgm:t>
        <a:bodyPr/>
        <a:lstStyle/>
        <a:p>
          <a:endParaRPr lang="zh-TW" altLang="en-US"/>
        </a:p>
      </dgm:t>
    </dgm:pt>
    <dgm:pt modelId="{9B1D3A13-6B9A-422B-8017-FDBDD6235FC7}">
      <dgm:prSet/>
      <dgm:spPr/>
      <dgm:t>
        <a:bodyPr/>
        <a:lstStyle/>
        <a:p>
          <a:pPr rtl="0"/>
          <a:r>
            <a:rPr lang="zh-TW" dirty="0" smtClean="0"/>
            <a:t>大約</a:t>
          </a:r>
          <a:r>
            <a:rPr lang="en-US" dirty="0" smtClean="0"/>
            <a:t>3</a:t>
          </a:r>
          <a:r>
            <a:rPr lang="zh-TW" dirty="0" smtClean="0"/>
            <a:t>個步伐</a:t>
          </a:r>
          <a:endParaRPr lang="zh-TW" dirty="0"/>
        </a:p>
      </dgm:t>
    </dgm:pt>
    <dgm:pt modelId="{D43753BC-AB7C-4B4F-B4DC-59FBB1A4127A}" type="parTrans" cxnId="{93435C6D-6F0A-4B29-A947-C20245C0945D}">
      <dgm:prSet/>
      <dgm:spPr/>
      <dgm:t>
        <a:bodyPr/>
        <a:lstStyle/>
        <a:p>
          <a:endParaRPr lang="zh-TW" altLang="en-US"/>
        </a:p>
      </dgm:t>
    </dgm:pt>
    <dgm:pt modelId="{D802B052-DC49-4F2E-8036-85C1B9717E6F}" type="sibTrans" cxnId="{93435C6D-6F0A-4B29-A947-C20245C0945D}">
      <dgm:prSet/>
      <dgm:spPr/>
      <dgm:t>
        <a:bodyPr/>
        <a:lstStyle/>
        <a:p>
          <a:endParaRPr lang="zh-TW" altLang="en-US"/>
        </a:p>
      </dgm:t>
    </dgm:pt>
    <dgm:pt modelId="{1F65919E-5466-4A38-8740-3487D2AE98DC}">
      <dgm:prSet/>
      <dgm:spPr/>
      <dgm:t>
        <a:bodyPr/>
        <a:lstStyle/>
        <a:p>
          <a:pPr rtl="0"/>
          <a:r>
            <a:rPr lang="zh-TW" smtClean="0"/>
            <a:t>室內至少</a:t>
          </a:r>
          <a:r>
            <a:rPr lang="en-US" smtClean="0"/>
            <a:t>1.5</a:t>
          </a:r>
          <a:r>
            <a:rPr lang="zh-TW" smtClean="0"/>
            <a:t>公尺</a:t>
          </a:r>
          <a:endParaRPr lang="zh-TW"/>
        </a:p>
      </dgm:t>
    </dgm:pt>
    <dgm:pt modelId="{D1352C98-8F98-4CB0-A90F-E58B3073A408}" type="parTrans" cxnId="{4E80DEA3-462B-4E43-A6C9-A04F2B1E5811}">
      <dgm:prSet/>
      <dgm:spPr/>
      <dgm:t>
        <a:bodyPr/>
        <a:lstStyle/>
        <a:p>
          <a:endParaRPr lang="zh-TW" altLang="en-US"/>
        </a:p>
      </dgm:t>
    </dgm:pt>
    <dgm:pt modelId="{631B189F-7E76-4AD5-AFFF-CCABD87EBD4C}" type="sibTrans" cxnId="{4E80DEA3-462B-4E43-A6C9-A04F2B1E5811}">
      <dgm:prSet/>
      <dgm:spPr/>
      <dgm:t>
        <a:bodyPr/>
        <a:lstStyle/>
        <a:p>
          <a:endParaRPr lang="zh-TW" altLang="en-US"/>
        </a:p>
      </dgm:t>
    </dgm:pt>
    <dgm:pt modelId="{D663EAA0-F201-4A34-96B4-A8B3711392BE}">
      <dgm:prSet/>
      <dgm:spPr/>
      <dgm:t>
        <a:bodyPr/>
        <a:lstStyle/>
        <a:p>
          <a:pPr rtl="0"/>
          <a:r>
            <a:rPr lang="zh-TW" dirty="0" smtClean="0"/>
            <a:t>大約手臂的兩倍長</a:t>
          </a:r>
          <a:endParaRPr lang="zh-TW" dirty="0"/>
        </a:p>
      </dgm:t>
    </dgm:pt>
    <dgm:pt modelId="{96D8241E-D5D5-4B38-A143-E3FDAB0911EE}" type="parTrans" cxnId="{0951E73A-2C66-4193-A603-0F46D59944D3}">
      <dgm:prSet/>
      <dgm:spPr/>
      <dgm:t>
        <a:bodyPr/>
        <a:lstStyle/>
        <a:p>
          <a:endParaRPr lang="zh-TW" altLang="en-US"/>
        </a:p>
      </dgm:t>
    </dgm:pt>
    <dgm:pt modelId="{666E5553-CD4C-4464-A2BD-81B6031E1F6E}" type="sibTrans" cxnId="{0951E73A-2C66-4193-A603-0F46D59944D3}">
      <dgm:prSet/>
      <dgm:spPr/>
      <dgm:t>
        <a:bodyPr/>
        <a:lstStyle/>
        <a:p>
          <a:endParaRPr lang="zh-TW" altLang="en-US"/>
        </a:p>
      </dgm:t>
    </dgm:pt>
    <dgm:pt modelId="{000994BC-F8CB-42D8-9DF1-5A2B76836BE5}" type="pres">
      <dgm:prSet presAssocID="{9FC3923A-291C-4659-A82C-C26EB57CBD1F}" presName="rootNode" presStyleCnt="0">
        <dgm:presLayoutVars>
          <dgm:chMax/>
          <dgm:chPref/>
          <dgm:dir/>
          <dgm:animLvl val="lvl"/>
        </dgm:presLayoutVars>
      </dgm:prSet>
      <dgm:spPr/>
    </dgm:pt>
    <dgm:pt modelId="{89135336-3696-4005-A122-107FF35C6D19}" type="pres">
      <dgm:prSet presAssocID="{78825DCC-1828-48EA-9C36-71AB7D51BEC3}" presName="composite" presStyleCnt="0"/>
      <dgm:spPr/>
    </dgm:pt>
    <dgm:pt modelId="{A102A4A4-2157-4B45-9994-A92AD4746189}" type="pres">
      <dgm:prSet presAssocID="{78825DCC-1828-48EA-9C36-71AB7D51BEC3}" presName="ParentText" presStyleLbl="node1" presStyleIdx="0" presStyleCnt="2">
        <dgm:presLayoutVars>
          <dgm:chMax val="1"/>
          <dgm:chPref val="1"/>
          <dgm:bulletEnabled val="1"/>
        </dgm:presLayoutVars>
      </dgm:prSet>
      <dgm:spPr/>
    </dgm:pt>
    <dgm:pt modelId="{A116E519-217A-470E-93DC-FDE306A787B4}" type="pres">
      <dgm:prSet presAssocID="{78825DCC-1828-48EA-9C36-71AB7D51BEC3}" presName="Image" presStyleLbl="bgImgPlace1" presStyleIdx="0" presStyleCnt="2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DB2D9EE7-95A7-45EB-84A9-41DA9C30CB52}" type="pres">
      <dgm:prSet presAssocID="{78825DCC-1828-48EA-9C36-71AB7D51BEC3}" presName="ChildText" presStyleLbl="fgAcc1" presStyleIdx="0" presStyleCnt="2">
        <dgm:presLayoutVars>
          <dgm:chMax val="0"/>
          <dgm:chPref val="0"/>
          <dgm:bulletEnabled val="1"/>
        </dgm:presLayoutVars>
      </dgm:prSet>
      <dgm:spPr/>
    </dgm:pt>
    <dgm:pt modelId="{E3CA727D-4FB6-4EFA-9642-A405EDF79A58}" type="pres">
      <dgm:prSet presAssocID="{4242DCF4-BB14-4C53-B3F3-162B60CD0D36}" presName="sibTrans" presStyleCnt="0"/>
      <dgm:spPr/>
    </dgm:pt>
    <dgm:pt modelId="{C3B5A578-08CC-4205-9979-8FB33D6D6C2B}" type="pres">
      <dgm:prSet presAssocID="{1F65919E-5466-4A38-8740-3487D2AE98DC}" presName="composite" presStyleCnt="0"/>
      <dgm:spPr/>
    </dgm:pt>
    <dgm:pt modelId="{1259CB1F-CDE6-41DE-B022-529B2C8B5B72}" type="pres">
      <dgm:prSet presAssocID="{1F65919E-5466-4A38-8740-3487D2AE98DC}" presName="ParentText" presStyleLbl="node1" presStyleIdx="1" presStyleCnt="2">
        <dgm:presLayoutVars>
          <dgm:chMax val="1"/>
          <dgm:chPref val="1"/>
          <dgm:bulletEnabled val="1"/>
        </dgm:presLayoutVars>
      </dgm:prSet>
      <dgm:spPr/>
    </dgm:pt>
    <dgm:pt modelId="{91337101-294B-4449-B685-2626BBBFC2C8}" type="pres">
      <dgm:prSet presAssocID="{1F65919E-5466-4A38-8740-3487D2AE98DC}" presName="Image" presStyleLbl="bgImgPlace1" presStyleIdx="1" presStyleCnt="2" custLinFactNeighborX="-1702" custLinFactNeighborY="-1129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13D984F9-A27C-41BF-BC51-9AF7D4211DF1}" type="pres">
      <dgm:prSet presAssocID="{1F65919E-5466-4A38-8740-3487D2AE98DC}" presName="ChildText" presStyleLbl="fgAcc1" presStyleIdx="1" presStyleCnt="2">
        <dgm:presLayoutVars>
          <dgm:chMax val="0"/>
          <dgm:chPref val="0"/>
          <dgm:bulletEnabled val="1"/>
        </dgm:presLayoutVars>
      </dgm:prSet>
      <dgm:spPr/>
    </dgm:pt>
  </dgm:ptLst>
  <dgm:cxnLst>
    <dgm:cxn modelId="{152C880C-A157-49BB-8D2C-1791FA2A6F9E}" type="presOf" srcId="{9FC3923A-291C-4659-A82C-C26EB57CBD1F}" destId="{000994BC-F8CB-42D8-9DF1-5A2B76836BE5}" srcOrd="0" destOrd="0" presId="urn:microsoft.com/office/officeart/2008/layout/TitledPictureBlocks"/>
    <dgm:cxn modelId="{5CE00F81-A401-4A6D-932E-651010DCAE29}" type="presOf" srcId="{9B1D3A13-6B9A-422B-8017-FDBDD6235FC7}" destId="{DB2D9EE7-95A7-45EB-84A9-41DA9C30CB52}" srcOrd="0" destOrd="0" presId="urn:microsoft.com/office/officeart/2008/layout/TitledPictureBlocks"/>
    <dgm:cxn modelId="{1F864D0C-6A60-42CF-A1BF-92D860588602}" srcId="{9FC3923A-291C-4659-A82C-C26EB57CBD1F}" destId="{78825DCC-1828-48EA-9C36-71AB7D51BEC3}" srcOrd="0" destOrd="0" parTransId="{12CE262F-FBC0-49F2-8541-D8E5A7638923}" sibTransId="{4242DCF4-BB14-4C53-B3F3-162B60CD0D36}"/>
    <dgm:cxn modelId="{F6C95BBC-D6FE-45EF-B283-422FEED94E4F}" type="presOf" srcId="{D663EAA0-F201-4A34-96B4-A8B3711392BE}" destId="{13D984F9-A27C-41BF-BC51-9AF7D4211DF1}" srcOrd="0" destOrd="0" presId="urn:microsoft.com/office/officeart/2008/layout/TitledPictureBlocks"/>
    <dgm:cxn modelId="{93435C6D-6F0A-4B29-A947-C20245C0945D}" srcId="{78825DCC-1828-48EA-9C36-71AB7D51BEC3}" destId="{9B1D3A13-6B9A-422B-8017-FDBDD6235FC7}" srcOrd="0" destOrd="0" parTransId="{D43753BC-AB7C-4B4F-B4DC-59FBB1A4127A}" sibTransId="{D802B052-DC49-4F2E-8036-85C1B9717E6F}"/>
    <dgm:cxn modelId="{4E80DEA3-462B-4E43-A6C9-A04F2B1E5811}" srcId="{9FC3923A-291C-4659-A82C-C26EB57CBD1F}" destId="{1F65919E-5466-4A38-8740-3487D2AE98DC}" srcOrd="1" destOrd="0" parTransId="{D1352C98-8F98-4CB0-A90F-E58B3073A408}" sibTransId="{631B189F-7E76-4AD5-AFFF-CCABD87EBD4C}"/>
    <dgm:cxn modelId="{F8FBE803-1DA5-4C1E-AD72-4D8A25206917}" type="presOf" srcId="{1F65919E-5466-4A38-8740-3487D2AE98DC}" destId="{1259CB1F-CDE6-41DE-B022-529B2C8B5B72}" srcOrd="0" destOrd="0" presId="urn:microsoft.com/office/officeart/2008/layout/TitledPictureBlocks"/>
    <dgm:cxn modelId="{0951E73A-2C66-4193-A603-0F46D59944D3}" srcId="{1F65919E-5466-4A38-8740-3487D2AE98DC}" destId="{D663EAA0-F201-4A34-96B4-A8B3711392BE}" srcOrd="0" destOrd="0" parTransId="{96D8241E-D5D5-4B38-A143-E3FDAB0911EE}" sibTransId="{666E5553-CD4C-4464-A2BD-81B6031E1F6E}"/>
    <dgm:cxn modelId="{15F4CB07-7109-40CD-B003-15DED0D741E7}" type="presOf" srcId="{78825DCC-1828-48EA-9C36-71AB7D51BEC3}" destId="{A102A4A4-2157-4B45-9994-A92AD4746189}" srcOrd="0" destOrd="0" presId="urn:microsoft.com/office/officeart/2008/layout/TitledPictureBlocks"/>
    <dgm:cxn modelId="{EAA6AF0E-43D3-4D7C-99F5-1337AA8F52C6}" type="presParOf" srcId="{000994BC-F8CB-42D8-9DF1-5A2B76836BE5}" destId="{89135336-3696-4005-A122-107FF35C6D19}" srcOrd="0" destOrd="0" presId="urn:microsoft.com/office/officeart/2008/layout/TitledPictureBlocks"/>
    <dgm:cxn modelId="{3C9AA409-2C53-4813-81B9-4146CA4E6E73}" type="presParOf" srcId="{89135336-3696-4005-A122-107FF35C6D19}" destId="{A102A4A4-2157-4B45-9994-A92AD4746189}" srcOrd="0" destOrd="0" presId="urn:microsoft.com/office/officeart/2008/layout/TitledPictureBlocks"/>
    <dgm:cxn modelId="{247BF98E-C6DB-4EBE-8098-727BE505A86D}" type="presParOf" srcId="{89135336-3696-4005-A122-107FF35C6D19}" destId="{A116E519-217A-470E-93DC-FDE306A787B4}" srcOrd="1" destOrd="0" presId="urn:microsoft.com/office/officeart/2008/layout/TitledPictureBlocks"/>
    <dgm:cxn modelId="{7B265E62-D072-4EDB-891C-A1D01462C76C}" type="presParOf" srcId="{89135336-3696-4005-A122-107FF35C6D19}" destId="{DB2D9EE7-95A7-45EB-84A9-41DA9C30CB52}" srcOrd="2" destOrd="0" presId="urn:microsoft.com/office/officeart/2008/layout/TitledPictureBlocks"/>
    <dgm:cxn modelId="{F9246BBE-CE9E-4B23-93CC-4401B8773955}" type="presParOf" srcId="{000994BC-F8CB-42D8-9DF1-5A2B76836BE5}" destId="{E3CA727D-4FB6-4EFA-9642-A405EDF79A58}" srcOrd="1" destOrd="0" presId="urn:microsoft.com/office/officeart/2008/layout/TitledPictureBlocks"/>
    <dgm:cxn modelId="{58D4B488-9B41-4AB4-858A-FF801A918C8B}" type="presParOf" srcId="{000994BC-F8CB-42D8-9DF1-5A2B76836BE5}" destId="{C3B5A578-08CC-4205-9979-8FB33D6D6C2B}" srcOrd="2" destOrd="0" presId="urn:microsoft.com/office/officeart/2008/layout/TitledPictureBlocks"/>
    <dgm:cxn modelId="{17E6AF60-158D-4CFE-9078-B8BF7ECCFEFC}" type="presParOf" srcId="{C3B5A578-08CC-4205-9979-8FB33D6D6C2B}" destId="{1259CB1F-CDE6-41DE-B022-529B2C8B5B72}" srcOrd="0" destOrd="0" presId="urn:microsoft.com/office/officeart/2008/layout/TitledPictureBlocks"/>
    <dgm:cxn modelId="{EE66A2B0-4820-4F35-98CF-B907875C3394}" type="presParOf" srcId="{C3B5A578-08CC-4205-9979-8FB33D6D6C2B}" destId="{91337101-294B-4449-B685-2626BBBFC2C8}" srcOrd="1" destOrd="0" presId="urn:microsoft.com/office/officeart/2008/layout/TitledPictureBlocks"/>
    <dgm:cxn modelId="{4F7FC8EB-F9C9-412D-A0ED-F63A8E2387E6}" type="presParOf" srcId="{C3B5A578-08CC-4205-9979-8FB33D6D6C2B}" destId="{13D984F9-A27C-41BF-BC51-9AF7D4211DF1}" srcOrd="2" destOrd="0" presId="urn:microsoft.com/office/officeart/2008/layout/TitledPictureBlock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28712622-9268-4A7C-BC99-FB69B8664932}" type="doc">
      <dgm:prSet loTypeId="urn:microsoft.com/office/officeart/2005/8/layout/radial2" loCatId="relationship" qsTypeId="urn:microsoft.com/office/officeart/2005/8/quickstyle/simple2" qsCatId="simple" csTypeId="urn:microsoft.com/office/officeart/2005/8/colors/colorful5" csCatId="colorful" phldr="1"/>
      <dgm:spPr/>
      <dgm:t>
        <a:bodyPr/>
        <a:lstStyle/>
        <a:p>
          <a:endParaRPr lang="zh-TW" altLang="en-US"/>
        </a:p>
      </dgm:t>
    </dgm:pt>
    <dgm:pt modelId="{4286FB49-08C3-4A5E-9A19-7F2B1CB781E3}">
      <dgm:prSet/>
      <dgm:spPr/>
      <dgm:t>
        <a:bodyPr/>
        <a:lstStyle/>
        <a:p>
          <a:pPr rtl="0"/>
          <a:r>
            <a:rPr lang="zh-TW" dirty="0" smtClean="0"/>
            <a:t>衛福部疾管署</a:t>
          </a:r>
          <a:endParaRPr lang="zh-TW" dirty="0"/>
        </a:p>
      </dgm:t>
    </dgm:pt>
    <dgm:pt modelId="{C8FF7686-7964-41CF-837B-354894456001}" type="parTrans" cxnId="{08B30F0B-7ED4-42C0-B278-EECA4F57831C}">
      <dgm:prSet/>
      <dgm:spPr/>
      <dgm:t>
        <a:bodyPr/>
        <a:lstStyle/>
        <a:p>
          <a:endParaRPr lang="zh-TW" altLang="en-US"/>
        </a:p>
      </dgm:t>
    </dgm:pt>
    <dgm:pt modelId="{50D8D282-C0D3-4FA4-9509-A472565D6AE0}" type="sibTrans" cxnId="{08B30F0B-7ED4-42C0-B278-EECA4F57831C}">
      <dgm:prSet/>
      <dgm:spPr/>
      <dgm:t>
        <a:bodyPr/>
        <a:lstStyle/>
        <a:p>
          <a:endParaRPr lang="zh-TW" altLang="en-US"/>
        </a:p>
      </dgm:t>
    </dgm:pt>
    <dgm:pt modelId="{35EFAF95-DC59-41E4-B582-34315172B184}">
      <dgm:prSet/>
      <dgm:spPr/>
      <dgm:t>
        <a:bodyPr/>
        <a:lstStyle/>
        <a:p>
          <a:pPr rtl="0"/>
          <a:r>
            <a:rPr lang="zh-TW" dirty="0" smtClean="0"/>
            <a:t>掌握最新疫情</a:t>
          </a:r>
          <a:endParaRPr lang="zh-TW" dirty="0"/>
        </a:p>
      </dgm:t>
    </dgm:pt>
    <dgm:pt modelId="{D2406297-643D-49E5-8DFB-F2C4C13895CF}" type="parTrans" cxnId="{15C8065A-2A7D-4AA5-A413-842D1419E5E7}">
      <dgm:prSet/>
      <dgm:spPr/>
      <dgm:t>
        <a:bodyPr/>
        <a:lstStyle/>
        <a:p>
          <a:endParaRPr lang="zh-TW" altLang="en-US"/>
        </a:p>
      </dgm:t>
    </dgm:pt>
    <dgm:pt modelId="{D6F3F02B-2DE4-4FDA-9C19-D608605DF39E}" type="sibTrans" cxnId="{15C8065A-2A7D-4AA5-A413-842D1419E5E7}">
      <dgm:prSet/>
      <dgm:spPr/>
      <dgm:t>
        <a:bodyPr/>
        <a:lstStyle/>
        <a:p>
          <a:endParaRPr lang="zh-TW" altLang="en-US"/>
        </a:p>
      </dgm:t>
    </dgm:pt>
    <dgm:pt modelId="{4FF0B278-F910-40BC-B38D-6960BBE2A92A}">
      <dgm:prSet/>
      <dgm:spPr/>
      <dgm:t>
        <a:bodyPr/>
        <a:lstStyle/>
        <a:p>
          <a:pPr rtl="0"/>
          <a:r>
            <a:rPr lang="zh-TW" dirty="0" smtClean="0"/>
            <a:t>了解防疫議題</a:t>
          </a:r>
          <a:endParaRPr lang="zh-TW" dirty="0"/>
        </a:p>
      </dgm:t>
    </dgm:pt>
    <dgm:pt modelId="{11C65A71-1E3F-48C0-AFF8-B9421B8302D1}" type="parTrans" cxnId="{35F701EF-BAEA-4B9F-BDA4-496BE9BA783B}">
      <dgm:prSet/>
      <dgm:spPr/>
      <dgm:t>
        <a:bodyPr/>
        <a:lstStyle/>
        <a:p>
          <a:endParaRPr lang="zh-TW" altLang="en-US"/>
        </a:p>
      </dgm:t>
    </dgm:pt>
    <dgm:pt modelId="{A0FAB1B2-C210-4085-AFCC-FF50DEA3F977}" type="sibTrans" cxnId="{35F701EF-BAEA-4B9F-BDA4-496BE9BA783B}">
      <dgm:prSet/>
      <dgm:spPr/>
      <dgm:t>
        <a:bodyPr/>
        <a:lstStyle/>
        <a:p>
          <a:endParaRPr lang="zh-TW" altLang="en-US"/>
        </a:p>
      </dgm:t>
    </dgm:pt>
    <dgm:pt modelId="{2D6B0FC2-6C3D-4D3A-BFD1-E0078CA211D7}">
      <dgm:prSet/>
      <dgm:spPr/>
      <dgm:t>
        <a:bodyPr/>
        <a:lstStyle/>
        <a:p>
          <a:pPr rtl="0"/>
          <a:r>
            <a:rPr lang="zh-TW" dirty="0" smtClean="0"/>
            <a:t>防疫小測驗</a:t>
          </a:r>
          <a:endParaRPr lang="zh-TW" dirty="0"/>
        </a:p>
      </dgm:t>
    </dgm:pt>
    <dgm:pt modelId="{BEF9FFB1-5473-411E-93CF-8AF35D406BF4}" type="parTrans" cxnId="{BD4203E1-2ABE-4621-8A82-ED9F1283D6C0}">
      <dgm:prSet/>
      <dgm:spPr/>
      <dgm:t>
        <a:bodyPr/>
        <a:lstStyle/>
        <a:p>
          <a:endParaRPr lang="zh-TW" altLang="en-US"/>
        </a:p>
      </dgm:t>
    </dgm:pt>
    <dgm:pt modelId="{270B73C3-4BA0-458D-AB63-A1A3D06E7286}" type="sibTrans" cxnId="{BD4203E1-2ABE-4621-8A82-ED9F1283D6C0}">
      <dgm:prSet/>
      <dgm:spPr/>
      <dgm:t>
        <a:bodyPr/>
        <a:lstStyle/>
        <a:p>
          <a:endParaRPr lang="zh-TW" altLang="en-US"/>
        </a:p>
      </dgm:t>
    </dgm:pt>
    <dgm:pt modelId="{78661E26-CA04-4E02-8FE7-23B9FA286BE1}">
      <dgm:prSet/>
      <dgm:spPr/>
      <dgm:t>
        <a:bodyPr/>
        <a:lstStyle/>
        <a:p>
          <a:pPr rtl="0"/>
          <a:r>
            <a:rPr lang="zh-TW" dirty="0" smtClean="0"/>
            <a:t>你的防疫觀念正確嗎？</a:t>
          </a:r>
          <a:endParaRPr lang="zh-TW" dirty="0"/>
        </a:p>
      </dgm:t>
    </dgm:pt>
    <dgm:pt modelId="{99A54617-F02C-4788-871B-ECF7DA634BF3}" type="parTrans" cxnId="{CBB53410-F461-4C7F-B904-68DC0F11BF63}">
      <dgm:prSet/>
      <dgm:spPr/>
      <dgm:t>
        <a:bodyPr/>
        <a:lstStyle/>
        <a:p>
          <a:endParaRPr lang="zh-TW" altLang="en-US"/>
        </a:p>
      </dgm:t>
    </dgm:pt>
    <dgm:pt modelId="{1F877FF9-CA79-4606-AB32-E406B6D0E095}" type="sibTrans" cxnId="{CBB53410-F461-4C7F-B904-68DC0F11BF63}">
      <dgm:prSet/>
      <dgm:spPr/>
      <dgm:t>
        <a:bodyPr/>
        <a:lstStyle/>
        <a:p>
          <a:endParaRPr lang="zh-TW" altLang="en-US"/>
        </a:p>
      </dgm:t>
    </dgm:pt>
    <dgm:pt modelId="{4DA4F9DB-EB49-4DB8-BF81-1046D401A05E}">
      <dgm:prSet/>
      <dgm:spPr/>
      <dgm:t>
        <a:bodyPr/>
        <a:lstStyle/>
        <a:p>
          <a:pPr rtl="0"/>
          <a:r>
            <a:rPr lang="zh-TW" dirty="0" smtClean="0"/>
            <a:t>擊敗新冠病毒，健康久久！</a:t>
          </a:r>
          <a:endParaRPr lang="zh-TW" dirty="0"/>
        </a:p>
      </dgm:t>
    </dgm:pt>
    <dgm:pt modelId="{49B89F06-7000-4BD8-B899-6056FF0B1802}" type="parTrans" cxnId="{115D58B3-4FC7-49AC-908A-41E5B1C7232C}">
      <dgm:prSet/>
      <dgm:spPr/>
      <dgm:t>
        <a:bodyPr/>
        <a:lstStyle/>
        <a:p>
          <a:endParaRPr lang="zh-TW" altLang="en-US"/>
        </a:p>
      </dgm:t>
    </dgm:pt>
    <dgm:pt modelId="{CF416CE9-AD23-49F2-A809-037FEAC1D413}" type="sibTrans" cxnId="{115D58B3-4FC7-49AC-908A-41E5B1C7232C}">
      <dgm:prSet/>
      <dgm:spPr/>
      <dgm:t>
        <a:bodyPr/>
        <a:lstStyle/>
        <a:p>
          <a:endParaRPr lang="zh-TW" altLang="en-US"/>
        </a:p>
      </dgm:t>
    </dgm:pt>
    <dgm:pt modelId="{E0A8839F-A177-4421-BAA1-52CDCFA6A8EE}" type="pres">
      <dgm:prSet presAssocID="{28712622-9268-4A7C-BC99-FB69B8664932}" presName="composite" presStyleCnt="0">
        <dgm:presLayoutVars>
          <dgm:chMax val="5"/>
          <dgm:dir/>
          <dgm:animLvl val="ctr"/>
          <dgm:resizeHandles val="exact"/>
        </dgm:presLayoutVars>
      </dgm:prSet>
      <dgm:spPr/>
    </dgm:pt>
    <dgm:pt modelId="{12811FD9-B3C7-4046-9FBC-643BFA7AF3F2}" type="pres">
      <dgm:prSet presAssocID="{28712622-9268-4A7C-BC99-FB69B8664932}" presName="cycle" presStyleCnt="0"/>
      <dgm:spPr/>
    </dgm:pt>
    <dgm:pt modelId="{9A68EEEB-83F5-452E-A285-C342D9A400EE}" type="pres">
      <dgm:prSet presAssocID="{28712622-9268-4A7C-BC99-FB69B8664932}" presName="centerShape" presStyleCnt="0"/>
      <dgm:spPr/>
    </dgm:pt>
    <dgm:pt modelId="{D297EE80-B2D8-483D-8EB0-E931FBAABA8D}" type="pres">
      <dgm:prSet presAssocID="{28712622-9268-4A7C-BC99-FB69B8664932}" presName="connSite" presStyleLbl="node1" presStyleIdx="0" presStyleCnt="3"/>
      <dgm:spPr/>
    </dgm:pt>
    <dgm:pt modelId="{8C4A69F2-C322-4A74-AD6B-751C5B0493BC}" type="pres">
      <dgm:prSet presAssocID="{28712622-9268-4A7C-BC99-FB69B8664932}" presName="visible" presStyleLbl="node1" presStyleIdx="0" presStyleCnt="3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5DE68394-0797-4752-8F3C-6A836AFBA0BF}" type="pres">
      <dgm:prSet presAssocID="{C8FF7686-7964-41CF-837B-354894456001}" presName="Name25" presStyleLbl="parChTrans1D1" presStyleIdx="0" presStyleCnt="2"/>
      <dgm:spPr/>
    </dgm:pt>
    <dgm:pt modelId="{8F31ADF6-3959-4AE9-BF38-BADD73BCAAD3}" type="pres">
      <dgm:prSet presAssocID="{4286FB49-08C3-4A5E-9A19-7F2B1CB781E3}" presName="node" presStyleCnt="0"/>
      <dgm:spPr/>
    </dgm:pt>
    <dgm:pt modelId="{D767E8D3-4F31-4554-97BD-6807EE39506E}" type="pres">
      <dgm:prSet presAssocID="{4286FB49-08C3-4A5E-9A19-7F2B1CB781E3}" presName="parentNode" presStyleLbl="node1" presStyleIdx="1" presStyleCnt="3">
        <dgm:presLayoutVars>
          <dgm:chMax val="1"/>
          <dgm:bulletEnabled val="1"/>
        </dgm:presLayoutVars>
      </dgm:prSet>
      <dgm:spPr/>
    </dgm:pt>
    <dgm:pt modelId="{A2B0091B-DF05-4203-AF82-D60FD36E3BFA}" type="pres">
      <dgm:prSet presAssocID="{4286FB49-08C3-4A5E-9A19-7F2B1CB781E3}" presName="childNode" presStyleLbl="revTx" presStyleIdx="0" presStyleCnt="2">
        <dgm:presLayoutVars>
          <dgm:bulletEnabled val="1"/>
        </dgm:presLayoutVars>
      </dgm:prSet>
      <dgm:spPr/>
    </dgm:pt>
    <dgm:pt modelId="{EC190EF1-EE97-4A47-9BBE-715D2857C3B3}" type="pres">
      <dgm:prSet presAssocID="{BEF9FFB1-5473-411E-93CF-8AF35D406BF4}" presName="Name25" presStyleLbl="parChTrans1D1" presStyleIdx="1" presStyleCnt="2"/>
      <dgm:spPr/>
    </dgm:pt>
    <dgm:pt modelId="{28F8CC4F-A475-4493-B932-D830CF6A6F83}" type="pres">
      <dgm:prSet presAssocID="{2D6B0FC2-6C3D-4D3A-BFD1-E0078CA211D7}" presName="node" presStyleCnt="0"/>
      <dgm:spPr/>
    </dgm:pt>
    <dgm:pt modelId="{77E5C3BA-63C8-4E9E-84AC-D5BE6C6EB7CE}" type="pres">
      <dgm:prSet presAssocID="{2D6B0FC2-6C3D-4D3A-BFD1-E0078CA211D7}" presName="parentNode" presStyleLbl="node1" presStyleIdx="2" presStyleCnt="3">
        <dgm:presLayoutVars>
          <dgm:chMax val="1"/>
          <dgm:bulletEnabled val="1"/>
        </dgm:presLayoutVars>
      </dgm:prSet>
      <dgm:spPr/>
    </dgm:pt>
    <dgm:pt modelId="{FD3238F0-D5A1-40AC-9E92-72DB2774BF7F}" type="pres">
      <dgm:prSet presAssocID="{2D6B0FC2-6C3D-4D3A-BFD1-E0078CA211D7}" presName="childNode" presStyleLbl="revTx" presStyleIdx="1" presStyleCnt="2">
        <dgm:presLayoutVars>
          <dgm:bulletEnabled val="1"/>
        </dgm:presLayoutVars>
      </dgm:prSet>
      <dgm:spPr/>
    </dgm:pt>
  </dgm:ptLst>
  <dgm:cxnLst>
    <dgm:cxn modelId="{CBB53410-F461-4C7F-B904-68DC0F11BF63}" srcId="{2D6B0FC2-6C3D-4D3A-BFD1-E0078CA211D7}" destId="{78661E26-CA04-4E02-8FE7-23B9FA286BE1}" srcOrd="0" destOrd="0" parTransId="{99A54617-F02C-4788-871B-ECF7DA634BF3}" sibTransId="{1F877FF9-CA79-4606-AB32-E406B6D0E095}"/>
    <dgm:cxn modelId="{DC5A964A-DF81-464D-BDC1-208268B782DA}" type="presOf" srcId="{4DA4F9DB-EB49-4DB8-BF81-1046D401A05E}" destId="{FD3238F0-D5A1-40AC-9E92-72DB2774BF7F}" srcOrd="0" destOrd="1" presId="urn:microsoft.com/office/officeart/2005/8/layout/radial2"/>
    <dgm:cxn modelId="{15C8065A-2A7D-4AA5-A413-842D1419E5E7}" srcId="{4286FB49-08C3-4A5E-9A19-7F2B1CB781E3}" destId="{35EFAF95-DC59-41E4-B582-34315172B184}" srcOrd="0" destOrd="0" parTransId="{D2406297-643D-49E5-8DFB-F2C4C13895CF}" sibTransId="{D6F3F02B-2DE4-4FDA-9C19-D608605DF39E}"/>
    <dgm:cxn modelId="{04DDBC3F-3091-4B5E-B315-9C443008768B}" type="presOf" srcId="{4FF0B278-F910-40BC-B38D-6960BBE2A92A}" destId="{A2B0091B-DF05-4203-AF82-D60FD36E3BFA}" srcOrd="0" destOrd="1" presId="urn:microsoft.com/office/officeart/2005/8/layout/radial2"/>
    <dgm:cxn modelId="{F6C246C6-CC22-466A-A6B1-A6CDAA08E3AE}" type="presOf" srcId="{78661E26-CA04-4E02-8FE7-23B9FA286BE1}" destId="{FD3238F0-D5A1-40AC-9E92-72DB2774BF7F}" srcOrd="0" destOrd="0" presId="urn:microsoft.com/office/officeart/2005/8/layout/radial2"/>
    <dgm:cxn modelId="{200B7F57-44D3-4400-876F-8F22D3E65E29}" type="presOf" srcId="{28712622-9268-4A7C-BC99-FB69B8664932}" destId="{E0A8839F-A177-4421-BAA1-52CDCFA6A8EE}" srcOrd="0" destOrd="0" presId="urn:microsoft.com/office/officeart/2005/8/layout/radial2"/>
    <dgm:cxn modelId="{880C17D3-06BC-471E-AF5A-990B9267C474}" type="presOf" srcId="{C8FF7686-7964-41CF-837B-354894456001}" destId="{5DE68394-0797-4752-8F3C-6A836AFBA0BF}" srcOrd="0" destOrd="0" presId="urn:microsoft.com/office/officeart/2005/8/layout/radial2"/>
    <dgm:cxn modelId="{0F359033-CFBA-4B01-BA18-A8B1E5D4D5FE}" type="presOf" srcId="{35EFAF95-DC59-41E4-B582-34315172B184}" destId="{A2B0091B-DF05-4203-AF82-D60FD36E3BFA}" srcOrd="0" destOrd="0" presId="urn:microsoft.com/office/officeart/2005/8/layout/radial2"/>
    <dgm:cxn modelId="{695E0CC9-C6E6-4745-B4F1-F7AAD6EC4259}" type="presOf" srcId="{4286FB49-08C3-4A5E-9A19-7F2B1CB781E3}" destId="{D767E8D3-4F31-4554-97BD-6807EE39506E}" srcOrd="0" destOrd="0" presId="urn:microsoft.com/office/officeart/2005/8/layout/radial2"/>
    <dgm:cxn modelId="{08B30F0B-7ED4-42C0-B278-EECA4F57831C}" srcId="{28712622-9268-4A7C-BC99-FB69B8664932}" destId="{4286FB49-08C3-4A5E-9A19-7F2B1CB781E3}" srcOrd="0" destOrd="0" parTransId="{C8FF7686-7964-41CF-837B-354894456001}" sibTransId="{50D8D282-C0D3-4FA4-9509-A472565D6AE0}"/>
    <dgm:cxn modelId="{35F701EF-BAEA-4B9F-BDA4-496BE9BA783B}" srcId="{4286FB49-08C3-4A5E-9A19-7F2B1CB781E3}" destId="{4FF0B278-F910-40BC-B38D-6960BBE2A92A}" srcOrd="1" destOrd="0" parTransId="{11C65A71-1E3F-48C0-AFF8-B9421B8302D1}" sibTransId="{A0FAB1B2-C210-4085-AFCC-FF50DEA3F977}"/>
    <dgm:cxn modelId="{2ED726C0-E54B-4CF7-92E9-F9A0748A6EB0}" type="presOf" srcId="{BEF9FFB1-5473-411E-93CF-8AF35D406BF4}" destId="{EC190EF1-EE97-4A47-9BBE-715D2857C3B3}" srcOrd="0" destOrd="0" presId="urn:microsoft.com/office/officeart/2005/8/layout/radial2"/>
    <dgm:cxn modelId="{115D58B3-4FC7-49AC-908A-41E5B1C7232C}" srcId="{2D6B0FC2-6C3D-4D3A-BFD1-E0078CA211D7}" destId="{4DA4F9DB-EB49-4DB8-BF81-1046D401A05E}" srcOrd="1" destOrd="0" parTransId="{49B89F06-7000-4BD8-B899-6056FF0B1802}" sibTransId="{CF416CE9-AD23-49F2-A809-037FEAC1D413}"/>
    <dgm:cxn modelId="{5B72FE52-E6D5-459B-90F1-C436BDCAE3CE}" type="presOf" srcId="{2D6B0FC2-6C3D-4D3A-BFD1-E0078CA211D7}" destId="{77E5C3BA-63C8-4E9E-84AC-D5BE6C6EB7CE}" srcOrd="0" destOrd="0" presId="urn:microsoft.com/office/officeart/2005/8/layout/radial2"/>
    <dgm:cxn modelId="{BD4203E1-2ABE-4621-8A82-ED9F1283D6C0}" srcId="{28712622-9268-4A7C-BC99-FB69B8664932}" destId="{2D6B0FC2-6C3D-4D3A-BFD1-E0078CA211D7}" srcOrd="1" destOrd="0" parTransId="{BEF9FFB1-5473-411E-93CF-8AF35D406BF4}" sibTransId="{270B73C3-4BA0-458D-AB63-A1A3D06E7286}"/>
    <dgm:cxn modelId="{145C1CB3-54D2-45E8-9A09-25E693B168BA}" type="presParOf" srcId="{E0A8839F-A177-4421-BAA1-52CDCFA6A8EE}" destId="{12811FD9-B3C7-4046-9FBC-643BFA7AF3F2}" srcOrd="0" destOrd="0" presId="urn:microsoft.com/office/officeart/2005/8/layout/radial2"/>
    <dgm:cxn modelId="{D6BBD092-13C2-41D6-98E3-5660D2B00E1C}" type="presParOf" srcId="{12811FD9-B3C7-4046-9FBC-643BFA7AF3F2}" destId="{9A68EEEB-83F5-452E-A285-C342D9A400EE}" srcOrd="0" destOrd="0" presId="urn:microsoft.com/office/officeart/2005/8/layout/radial2"/>
    <dgm:cxn modelId="{D13BED34-B703-4D2D-847A-C265E3529DF3}" type="presParOf" srcId="{9A68EEEB-83F5-452E-A285-C342D9A400EE}" destId="{D297EE80-B2D8-483D-8EB0-E931FBAABA8D}" srcOrd="0" destOrd="0" presId="urn:microsoft.com/office/officeart/2005/8/layout/radial2"/>
    <dgm:cxn modelId="{11F37815-1413-4A35-87E2-F7EBCD6AA46F}" type="presParOf" srcId="{9A68EEEB-83F5-452E-A285-C342D9A400EE}" destId="{8C4A69F2-C322-4A74-AD6B-751C5B0493BC}" srcOrd="1" destOrd="0" presId="urn:microsoft.com/office/officeart/2005/8/layout/radial2"/>
    <dgm:cxn modelId="{99864169-888D-4A7C-8C24-AFAE02365645}" type="presParOf" srcId="{12811FD9-B3C7-4046-9FBC-643BFA7AF3F2}" destId="{5DE68394-0797-4752-8F3C-6A836AFBA0BF}" srcOrd="1" destOrd="0" presId="urn:microsoft.com/office/officeart/2005/8/layout/radial2"/>
    <dgm:cxn modelId="{21049674-9634-4376-B10E-48CB1B578A7C}" type="presParOf" srcId="{12811FD9-B3C7-4046-9FBC-643BFA7AF3F2}" destId="{8F31ADF6-3959-4AE9-BF38-BADD73BCAAD3}" srcOrd="2" destOrd="0" presId="urn:microsoft.com/office/officeart/2005/8/layout/radial2"/>
    <dgm:cxn modelId="{F2091344-B56D-4B20-A77B-BB6EACE8D235}" type="presParOf" srcId="{8F31ADF6-3959-4AE9-BF38-BADD73BCAAD3}" destId="{D767E8D3-4F31-4554-97BD-6807EE39506E}" srcOrd="0" destOrd="0" presId="urn:microsoft.com/office/officeart/2005/8/layout/radial2"/>
    <dgm:cxn modelId="{7240933F-E234-4FA3-9AF9-B2187E4C8B0D}" type="presParOf" srcId="{8F31ADF6-3959-4AE9-BF38-BADD73BCAAD3}" destId="{A2B0091B-DF05-4203-AF82-D60FD36E3BFA}" srcOrd="1" destOrd="0" presId="urn:microsoft.com/office/officeart/2005/8/layout/radial2"/>
    <dgm:cxn modelId="{072D704C-EF93-4E05-89C9-6DE8737CFD81}" type="presParOf" srcId="{12811FD9-B3C7-4046-9FBC-643BFA7AF3F2}" destId="{EC190EF1-EE97-4A47-9BBE-715D2857C3B3}" srcOrd="3" destOrd="0" presId="urn:microsoft.com/office/officeart/2005/8/layout/radial2"/>
    <dgm:cxn modelId="{14AE93E6-042D-4DE2-8E87-8A8D7B392424}" type="presParOf" srcId="{12811FD9-B3C7-4046-9FBC-643BFA7AF3F2}" destId="{28F8CC4F-A475-4493-B932-D830CF6A6F83}" srcOrd="4" destOrd="0" presId="urn:microsoft.com/office/officeart/2005/8/layout/radial2"/>
    <dgm:cxn modelId="{1945092D-2E4F-4126-80E8-B0FCB0D69E34}" type="presParOf" srcId="{28F8CC4F-A475-4493-B932-D830CF6A6F83}" destId="{77E5C3BA-63C8-4E9E-84AC-D5BE6C6EB7CE}" srcOrd="0" destOrd="0" presId="urn:microsoft.com/office/officeart/2005/8/layout/radial2"/>
    <dgm:cxn modelId="{17B764EA-C604-4C83-9A60-1016EB0A366D}" type="presParOf" srcId="{28F8CC4F-A475-4493-B932-D830CF6A6F83}" destId="{FD3238F0-D5A1-40AC-9E92-72DB2774BF7F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D80EFC6-AD71-45AF-9A43-20DF9DBA062E}">
      <dsp:nvSpPr>
        <dsp:cNvPr id="0" name=""/>
        <dsp:cNvSpPr/>
      </dsp:nvSpPr>
      <dsp:spPr>
        <a:xfrm>
          <a:off x="1918" y="0"/>
          <a:ext cx="2011188" cy="452596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2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雙手肥皂清潔，搓洗</a:t>
          </a:r>
          <a:r>
            <a:rPr lang="en-US" sz="2800" kern="1200" smtClean="0"/>
            <a:t>40~60</a:t>
          </a:r>
          <a:r>
            <a:rPr lang="zh-TW" sz="2800" kern="1200" smtClean="0"/>
            <a:t>秒</a:t>
          </a:r>
          <a:endParaRPr lang="zh-TW" sz="2800" kern="1200"/>
        </a:p>
      </dsp:txBody>
      <dsp:txXfrm>
        <a:off x="1918" y="1810385"/>
        <a:ext cx="2011188" cy="1810385"/>
      </dsp:txXfrm>
    </dsp:sp>
    <dsp:sp modelId="{460A7881-6A44-4141-92B4-14AC5EA3CE8C}">
      <dsp:nvSpPr>
        <dsp:cNvPr id="0" name=""/>
        <dsp:cNvSpPr/>
      </dsp:nvSpPr>
      <dsp:spPr>
        <a:xfrm>
          <a:off x="253940" y="271557"/>
          <a:ext cx="1507145" cy="1507145"/>
        </a:xfrm>
        <a:prstGeom prst="ellipse">
          <a:avLst/>
        </a:prstGeom>
        <a:solidFill>
          <a:schemeClr val="accent2">
            <a:tint val="5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FADCE1D3-2ECE-4200-93DF-5031040F552E}">
      <dsp:nvSpPr>
        <dsp:cNvPr id="0" name=""/>
        <dsp:cNvSpPr/>
      </dsp:nvSpPr>
      <dsp:spPr>
        <a:xfrm>
          <a:off x="2073443" y="0"/>
          <a:ext cx="2011188" cy="452596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3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口罩要遮住口鼻、蓋住下巴  </a:t>
          </a:r>
          <a:endParaRPr lang="zh-TW" sz="2800" kern="1200"/>
        </a:p>
      </dsp:txBody>
      <dsp:txXfrm>
        <a:off x="2073443" y="1810385"/>
        <a:ext cx="2011188" cy="1810385"/>
      </dsp:txXfrm>
    </dsp:sp>
    <dsp:sp modelId="{E5338803-C7DD-4270-BDC8-C94F9124F3ED}">
      <dsp:nvSpPr>
        <dsp:cNvPr id="0" name=""/>
        <dsp:cNvSpPr/>
      </dsp:nvSpPr>
      <dsp:spPr>
        <a:xfrm>
          <a:off x="2325464" y="271557"/>
          <a:ext cx="1507145" cy="1507145"/>
        </a:xfrm>
        <a:prstGeom prst="ellipse">
          <a:avLst/>
        </a:prstGeom>
        <a:solidFill>
          <a:schemeClr val="accent3">
            <a:tint val="5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2DE27533-D888-477E-8D43-FF5BC5AF0763}">
      <dsp:nvSpPr>
        <dsp:cNvPr id="0" name=""/>
        <dsp:cNvSpPr/>
      </dsp:nvSpPr>
      <dsp:spPr>
        <a:xfrm>
          <a:off x="4144967" y="0"/>
          <a:ext cx="2011188" cy="452596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4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噴</a:t>
          </a:r>
          <a:r>
            <a:rPr lang="en-US" sz="2800" kern="1200" smtClean="0"/>
            <a:t>75%</a:t>
          </a:r>
          <a:r>
            <a:rPr lang="zh-TW" sz="2800" kern="1200" smtClean="0"/>
            <a:t>酒精搓洗雙手</a:t>
          </a:r>
          <a:r>
            <a:rPr lang="en-US" sz="2800" kern="1200" smtClean="0"/>
            <a:t>20-30</a:t>
          </a:r>
          <a:r>
            <a:rPr lang="zh-TW" sz="2800" kern="1200" smtClean="0"/>
            <a:t>秒</a:t>
          </a:r>
          <a:endParaRPr lang="zh-TW" sz="2800" kern="1200"/>
        </a:p>
      </dsp:txBody>
      <dsp:txXfrm>
        <a:off x="4144967" y="1810385"/>
        <a:ext cx="2011188" cy="1810385"/>
      </dsp:txXfrm>
    </dsp:sp>
    <dsp:sp modelId="{13AC678F-F822-425D-A601-EF757566FF2E}">
      <dsp:nvSpPr>
        <dsp:cNvPr id="0" name=""/>
        <dsp:cNvSpPr/>
      </dsp:nvSpPr>
      <dsp:spPr>
        <a:xfrm>
          <a:off x="4396989" y="271557"/>
          <a:ext cx="1507145" cy="1507145"/>
        </a:xfrm>
        <a:prstGeom prst="ellipse">
          <a:avLst/>
        </a:prstGeom>
        <a:solidFill>
          <a:schemeClr val="accent4">
            <a:tint val="5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1C8F53C9-BDF3-42A1-9645-A77C6D1B3C9C}">
      <dsp:nvSpPr>
        <dsp:cNvPr id="0" name=""/>
        <dsp:cNvSpPr/>
      </dsp:nvSpPr>
      <dsp:spPr>
        <a:xfrm>
          <a:off x="6216492" y="0"/>
          <a:ext cx="2011188" cy="452596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5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有發燒、呼吸道症狀速就醫</a:t>
          </a:r>
          <a:endParaRPr lang="zh-TW" sz="2800" kern="1200"/>
        </a:p>
      </dsp:txBody>
      <dsp:txXfrm>
        <a:off x="6216492" y="1810385"/>
        <a:ext cx="2011188" cy="1810385"/>
      </dsp:txXfrm>
    </dsp:sp>
    <dsp:sp modelId="{B75610B3-A1F1-47B8-BA22-FCA7A14F4329}">
      <dsp:nvSpPr>
        <dsp:cNvPr id="0" name=""/>
        <dsp:cNvSpPr/>
      </dsp:nvSpPr>
      <dsp:spPr>
        <a:xfrm>
          <a:off x="6468513" y="271557"/>
          <a:ext cx="1507145" cy="1507145"/>
        </a:xfrm>
        <a:prstGeom prst="ellipse">
          <a:avLst/>
        </a:prstGeom>
        <a:solidFill>
          <a:schemeClr val="accent5">
            <a:tint val="5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0E9A6CF5-283A-4348-9F4A-38A21302B8F4}">
      <dsp:nvSpPr>
        <dsp:cNvPr id="0" name=""/>
        <dsp:cNvSpPr/>
      </dsp:nvSpPr>
      <dsp:spPr>
        <a:xfrm>
          <a:off x="329183" y="3620770"/>
          <a:ext cx="7571232" cy="678894"/>
        </a:xfrm>
        <a:prstGeom prst="leftRightArrow">
          <a:avLst/>
        </a:prstGeom>
        <a:gradFill rotWithShape="0">
          <a:gsLst>
            <a:gs pos="0">
              <a:schemeClr val="accent2">
                <a:tint val="40000"/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2">
                <a:tint val="40000"/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2">
                <a:tint val="40000"/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116E519-217A-470E-93DC-FDE306A787B4}">
      <dsp:nvSpPr>
        <dsp:cNvPr id="0" name=""/>
        <dsp:cNvSpPr/>
      </dsp:nvSpPr>
      <dsp:spPr>
        <a:xfrm>
          <a:off x="5925" y="1280147"/>
          <a:ext cx="2866518" cy="2428783"/>
        </a:xfrm>
        <a:prstGeom prst="rect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DB2D9EE7-95A7-45EB-84A9-41DA9C30CB52}">
      <dsp:nvSpPr>
        <dsp:cNvPr id="0" name=""/>
        <dsp:cNvSpPr/>
      </dsp:nvSpPr>
      <dsp:spPr>
        <a:xfrm>
          <a:off x="2490729" y="1620027"/>
          <a:ext cx="1359261" cy="14147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500" kern="1200" dirty="0" smtClean="0"/>
            <a:t>大約</a:t>
          </a:r>
          <a:r>
            <a:rPr lang="en-US" sz="2500" kern="1200" dirty="0" smtClean="0"/>
            <a:t>3</a:t>
          </a:r>
          <a:r>
            <a:rPr lang="zh-TW" sz="2500" kern="1200" dirty="0" smtClean="0"/>
            <a:t>個步伐</a:t>
          </a:r>
          <a:endParaRPr lang="zh-TW" sz="2500" kern="1200" dirty="0"/>
        </a:p>
      </dsp:txBody>
      <dsp:txXfrm>
        <a:off x="2530540" y="1659838"/>
        <a:ext cx="1279639" cy="1335100"/>
      </dsp:txXfrm>
    </dsp:sp>
    <dsp:sp modelId="{A102A4A4-2157-4B45-9994-A92AD4746189}">
      <dsp:nvSpPr>
        <dsp:cNvPr id="0" name=""/>
        <dsp:cNvSpPr/>
      </dsp:nvSpPr>
      <dsp:spPr>
        <a:xfrm>
          <a:off x="5925" y="817031"/>
          <a:ext cx="2866518" cy="418227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2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800" kern="1200" smtClean="0"/>
            <a:t>室外至少</a:t>
          </a:r>
          <a:r>
            <a:rPr lang="en-US" sz="1800" kern="1200" smtClean="0"/>
            <a:t>1</a:t>
          </a:r>
          <a:r>
            <a:rPr lang="zh-TW" sz="1800" kern="1200" smtClean="0"/>
            <a:t>公尺</a:t>
          </a:r>
          <a:endParaRPr lang="zh-TW" sz="1800" kern="1200"/>
        </a:p>
      </dsp:txBody>
      <dsp:txXfrm>
        <a:off x="5925" y="817031"/>
        <a:ext cx="2866518" cy="418227"/>
      </dsp:txXfrm>
    </dsp:sp>
    <dsp:sp modelId="{91337101-294B-4449-B685-2626BBBFC2C8}">
      <dsp:nvSpPr>
        <dsp:cNvPr id="0" name=""/>
        <dsp:cNvSpPr/>
      </dsp:nvSpPr>
      <dsp:spPr>
        <a:xfrm>
          <a:off x="4330821" y="1252726"/>
          <a:ext cx="2866518" cy="2428783"/>
        </a:xfrm>
        <a:prstGeom prst="rect">
          <a:avLst/>
        </a:prstGeom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13D984F9-A27C-41BF-BC51-9AF7D4211DF1}">
      <dsp:nvSpPr>
        <dsp:cNvPr id="0" name=""/>
        <dsp:cNvSpPr/>
      </dsp:nvSpPr>
      <dsp:spPr>
        <a:xfrm>
          <a:off x="6864412" y="1620027"/>
          <a:ext cx="1359261" cy="14147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500" kern="1200" dirty="0" smtClean="0"/>
            <a:t>大約手臂的兩倍長</a:t>
          </a:r>
          <a:endParaRPr lang="zh-TW" sz="2500" kern="1200" dirty="0"/>
        </a:p>
      </dsp:txBody>
      <dsp:txXfrm>
        <a:off x="6904223" y="1659838"/>
        <a:ext cx="1279639" cy="1335100"/>
      </dsp:txXfrm>
    </dsp:sp>
    <dsp:sp modelId="{1259CB1F-CDE6-41DE-B022-529B2C8B5B72}">
      <dsp:nvSpPr>
        <dsp:cNvPr id="0" name=""/>
        <dsp:cNvSpPr/>
      </dsp:nvSpPr>
      <dsp:spPr>
        <a:xfrm>
          <a:off x="4379609" y="817031"/>
          <a:ext cx="2866518" cy="418227"/>
        </a:xfrm>
        <a:prstGeom prst="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3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800" kern="1200" smtClean="0"/>
            <a:t>室內至少</a:t>
          </a:r>
          <a:r>
            <a:rPr lang="en-US" sz="1800" kern="1200" smtClean="0"/>
            <a:t>1.5</a:t>
          </a:r>
          <a:r>
            <a:rPr lang="zh-TW" sz="1800" kern="1200" smtClean="0"/>
            <a:t>公尺</a:t>
          </a:r>
          <a:endParaRPr lang="zh-TW" sz="1800" kern="1200"/>
        </a:p>
      </dsp:txBody>
      <dsp:txXfrm>
        <a:off x="4379609" y="817031"/>
        <a:ext cx="2866518" cy="41822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C190EF1-EE97-4A47-9BBE-715D2857C3B3}">
      <dsp:nvSpPr>
        <dsp:cNvPr id="0" name=""/>
        <dsp:cNvSpPr/>
      </dsp:nvSpPr>
      <dsp:spPr>
        <a:xfrm rot="1759101">
          <a:off x="2716963" y="3007677"/>
          <a:ext cx="887745" cy="62138"/>
        </a:xfrm>
        <a:custGeom>
          <a:avLst/>
          <a:gdLst/>
          <a:ahLst/>
          <a:cxnLst/>
          <a:rect l="0" t="0" r="0" b="0"/>
          <a:pathLst>
            <a:path>
              <a:moveTo>
                <a:pt x="0" y="31069"/>
              </a:moveTo>
              <a:lnTo>
                <a:pt x="887745" y="31069"/>
              </a:lnTo>
            </a:path>
          </a:pathLst>
        </a:cu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DE68394-0797-4752-8F3C-6A836AFBA0BF}">
      <dsp:nvSpPr>
        <dsp:cNvPr id="0" name=""/>
        <dsp:cNvSpPr/>
      </dsp:nvSpPr>
      <dsp:spPr>
        <a:xfrm rot="19840899">
          <a:off x="2716963" y="1456146"/>
          <a:ext cx="887745" cy="62138"/>
        </a:xfrm>
        <a:custGeom>
          <a:avLst/>
          <a:gdLst/>
          <a:ahLst/>
          <a:cxnLst/>
          <a:rect l="0" t="0" r="0" b="0"/>
          <a:pathLst>
            <a:path>
              <a:moveTo>
                <a:pt x="0" y="31069"/>
              </a:moveTo>
              <a:lnTo>
                <a:pt x="887745" y="31069"/>
              </a:lnTo>
            </a:path>
          </a:pathLst>
        </a:cu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C4A69F2-C322-4A74-AD6B-751C5B0493BC}">
      <dsp:nvSpPr>
        <dsp:cNvPr id="0" name=""/>
        <dsp:cNvSpPr/>
      </dsp:nvSpPr>
      <dsp:spPr>
        <a:xfrm>
          <a:off x="358984" y="842491"/>
          <a:ext cx="2840980" cy="2840980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D767E8D3-4F31-4554-97BD-6807EE39506E}">
      <dsp:nvSpPr>
        <dsp:cNvPr id="0" name=""/>
        <dsp:cNvSpPr/>
      </dsp:nvSpPr>
      <dsp:spPr>
        <a:xfrm>
          <a:off x="3438686" y="238"/>
          <a:ext cx="1704588" cy="1704588"/>
        </a:xfrm>
        <a:prstGeom prst="ellipse">
          <a:avLst/>
        </a:prstGeom>
        <a:solidFill>
          <a:schemeClr val="accent5">
            <a:hueOff val="-4966938"/>
            <a:satOff val="19906"/>
            <a:lumOff val="4314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1333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000" kern="1200" dirty="0" smtClean="0"/>
            <a:t>衛福部疾管署</a:t>
          </a:r>
          <a:endParaRPr lang="zh-TW" sz="3000" kern="1200" dirty="0"/>
        </a:p>
      </dsp:txBody>
      <dsp:txXfrm>
        <a:off x="3688317" y="249869"/>
        <a:ext cx="1205326" cy="1205326"/>
      </dsp:txXfrm>
    </dsp:sp>
    <dsp:sp modelId="{A2B0091B-DF05-4203-AF82-D60FD36E3BFA}">
      <dsp:nvSpPr>
        <dsp:cNvPr id="0" name=""/>
        <dsp:cNvSpPr/>
      </dsp:nvSpPr>
      <dsp:spPr>
        <a:xfrm>
          <a:off x="5313733" y="238"/>
          <a:ext cx="2556882" cy="170458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12001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700" kern="1200" dirty="0" smtClean="0"/>
            <a:t>掌握最新疫情</a:t>
          </a:r>
          <a:endParaRPr lang="zh-TW" sz="2700" kern="1200" dirty="0"/>
        </a:p>
        <a:p>
          <a:pPr marL="228600" lvl="1" indent="-228600" algn="l" defTabSz="12001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700" kern="1200" dirty="0" smtClean="0"/>
            <a:t>了解防疫議題</a:t>
          </a:r>
          <a:endParaRPr lang="zh-TW" sz="2700" kern="1200" dirty="0"/>
        </a:p>
      </dsp:txBody>
      <dsp:txXfrm>
        <a:off x="5313733" y="238"/>
        <a:ext cx="2556882" cy="1704588"/>
      </dsp:txXfrm>
    </dsp:sp>
    <dsp:sp modelId="{77E5C3BA-63C8-4E9E-84AC-D5BE6C6EB7CE}">
      <dsp:nvSpPr>
        <dsp:cNvPr id="0" name=""/>
        <dsp:cNvSpPr/>
      </dsp:nvSpPr>
      <dsp:spPr>
        <a:xfrm>
          <a:off x="3438686" y="2821136"/>
          <a:ext cx="1704588" cy="1704588"/>
        </a:xfrm>
        <a:prstGeom prst="ellipse">
          <a:avLst/>
        </a:prstGeom>
        <a:solidFill>
          <a:schemeClr val="accent5">
            <a:hueOff val="-9933876"/>
            <a:satOff val="39811"/>
            <a:lumOff val="8628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1333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000" kern="1200" dirty="0" smtClean="0"/>
            <a:t>防疫小測驗</a:t>
          </a:r>
          <a:endParaRPr lang="zh-TW" sz="3000" kern="1200" dirty="0"/>
        </a:p>
      </dsp:txBody>
      <dsp:txXfrm>
        <a:off x="3688317" y="3070767"/>
        <a:ext cx="1205326" cy="1205326"/>
      </dsp:txXfrm>
    </dsp:sp>
    <dsp:sp modelId="{FD3238F0-D5A1-40AC-9E92-72DB2774BF7F}">
      <dsp:nvSpPr>
        <dsp:cNvPr id="0" name=""/>
        <dsp:cNvSpPr/>
      </dsp:nvSpPr>
      <dsp:spPr>
        <a:xfrm>
          <a:off x="5313733" y="2821136"/>
          <a:ext cx="2556882" cy="170458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12001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700" kern="1200" dirty="0" smtClean="0"/>
            <a:t>你的防疫觀念正確嗎？</a:t>
          </a:r>
          <a:endParaRPr lang="zh-TW" sz="2700" kern="1200" dirty="0"/>
        </a:p>
        <a:p>
          <a:pPr marL="228600" lvl="1" indent="-228600" algn="l" defTabSz="12001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700" kern="1200" dirty="0" smtClean="0"/>
            <a:t>擊敗新冠病毒，健康久久！</a:t>
          </a:r>
          <a:endParaRPr lang="zh-TW" sz="2700" kern="1200" dirty="0"/>
        </a:p>
      </dsp:txBody>
      <dsp:txXfrm>
        <a:off x="5313733" y="2821136"/>
        <a:ext cx="2556882" cy="170458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7">
  <dgm:title val=""/>
  <dgm:desc val=""/>
  <dgm:catLst>
    <dgm:cat type="list" pri="12000"/>
    <dgm:cat type="process" pri="20000"/>
    <dgm:cat type="relationship" pri="14000"/>
    <dgm:cat type="convert" pri="8000"/>
    <dgm:cat type="picture" pri="25000"/>
    <dgm:cat type="pictureconvert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TitledPictureBlocks">
  <dgm:title val=""/>
  <dgm:desc val=""/>
  <dgm:catLst>
    <dgm:cat type="picture" pri="10000"/>
    <dgm:cat type="pictureconvert" pri="10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  <dgm:pt modelId="40">
          <dgm:prSet phldr="1"/>
        </dgm:pt>
        <dgm:pt modelId="4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  <dgm:cxn modelId="90" srcId="0" destId="40" srcOrd="3" destOrd="0"/>
        <dgm:cxn modelId="42" srcId="40" destId="41" srcOrd="0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off" val="ctr"/>
          <dgm:param type="grDir" val="tL"/>
        </dgm:alg>
      </dgm:if>
      <dgm:else name="Name2">
        <dgm:alg type="snake">
          <dgm:param type="off" val="ctr"/>
          <dgm:param type="grDir" val="tR"/>
        </dgm:alg>
      </dgm:else>
    </dgm:choose>
    <dgm:shape xmlns:r="http://schemas.openxmlformats.org/officeDocument/2006/relationships" r:blip="">
      <dgm:adjLst/>
    </dgm:shape>
    <dgm:constrLst>
      <dgm:constr type="primFontSz" for="des" forName="ParentText" op="equ"/>
      <dgm:constr type="primFontSz" for="des" forName="ChildText" op="equ"/>
      <dgm:constr type="w" for="ch" forName="composite" refType="w"/>
      <dgm:constr type="h" for="ch" forName="composite" refType="h"/>
      <dgm:constr type="sp" refType="w" refFor="ch" refForName="composite" op="equ" fact="0.1"/>
      <dgm:constr type="w" for="ch" forName="sibTrans" refType="w" refFor="ch" refForName="composite" op="equ" fact="0.1"/>
      <dgm:constr type="h" for="ch" forName="sibTrans" refType="w" refFor="ch" refForName="sibTrans" op="equ"/>
    </dgm:constrLst>
    <dgm:forEach name="nodesForEach" axis="ch" ptType="node">
      <dgm:layoutNode name="composite">
        <dgm:alg type="composite">
          <dgm:param type="ar" val="1.3787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ParentText" refType="w" fact="0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"/>
              <dgm:constr type="t" for="ch" forName="Image" refType="h" fact="0.1661"/>
              <dgm:constr type="w" for="ch" forName="Image" refType="w" fact="0.7457"/>
              <dgm:constr type="h" for="ch" forName="Image" refType="h" fact="0.8711"/>
              <dgm:constr type="l" for="ch" forName="ChildText" refType="w" fact="0.6464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if>
          <dgm:else name="Name5">
            <dgm:constrLst>
              <dgm:constr type="l" for="ch" forName="ParentText" refType="w" fact="0.26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.26"/>
              <dgm:constr type="t" for="ch" forName="Image" refType="h" fact="0.1661"/>
              <dgm:constr type="w" for="ch" forName="Image" refType="w" fact="0.7446"/>
              <dgm:constr type="h" for="ch" forName="Image" refType="h" fact="0.8711"/>
              <dgm:constr type="l" for="ch" forName="ChildText" refType="w" fact="0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else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ect" r:blip="" zOrderOff="10">
            <dgm:adjLst/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Image" styleLbl="bgImgPlace1">
          <dgm:alg type="sp"/>
          <dgm:shape xmlns:r="http://schemas.openxmlformats.org/officeDocument/2006/relationships" type="rect" r:blip="" blipPhldr="1">
            <dgm:adjLst/>
          </dgm:shape>
          <dgm:presOf/>
        </dgm:layoutNode>
        <dgm:layoutNode name="ChildText" styleLbl="fgAcc1">
          <dgm:varLst>
            <dgm:chMax val="0"/>
            <dgm:chPref val="0"/>
            <dgm:bulletEnabled val="1"/>
          </dgm:varLst>
          <dgm:choose name="Name6">
            <dgm:if name="Name7" axis="des" ptType="node" func="cnt" op="equ" val="1">
              <dgm:alg type="tx">
                <dgm:param type="stBulletLvl" val="2"/>
                <dgm:param type="txAnchorVertCh" val="mid"/>
                <dgm:param type="parTxLTRAlign" val="l"/>
              </dgm:alg>
            </dgm:if>
            <dgm:else name="Name8">
              <dgm:alg type="tx">
                <dgm:param type="stBulletLvl" val="1"/>
                <dgm:param type="txAnchorVertCh" val="mid"/>
              </dgm:alg>
            </dgm:else>
          </dgm:choose>
          <dgm:choose name="Name9">
            <dgm:if name="Name10" axis="ch" ptType="node" func="cnt" op="gte" val="1"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des" ptType="node"/>
            </dgm:if>
            <dgm:else name="Name11"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/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93087AF-12D5-4B2C-BAD7-1E9D99215E09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5748C34-14EC-4382-8B58-433AED60DA2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496105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748C34-14EC-4382-8B58-433AED60DA2A}" type="slidenum">
              <a:rPr lang="zh-TW" altLang="en-US" smtClean="0"/>
              <a:t>4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607750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188640"/>
            <a:ext cx="7772400" cy="1080120"/>
          </a:xfrm>
        </p:spPr>
        <p:txBody>
          <a:bodyPr>
            <a:normAutofit/>
          </a:bodyPr>
          <a:lstStyle>
            <a:lvl1pPr>
              <a:defRPr sz="4800"/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1460376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dirty="0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856672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240151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152335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94644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19964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78148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3663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623623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16676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628792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25579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74000">
              <a:srgbClr val="76F6BC"/>
            </a:gs>
            <a:gs pos="0">
              <a:srgbClr val="80CBE6"/>
            </a:gs>
            <a:gs pos="100000">
              <a:srgbClr val="F2BCEF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49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8229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CC00FF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diagramLayout" Target="../diagrams/layout1.xml"/><Relationship Id="rId7" Type="http://schemas.openxmlformats.org/officeDocument/2006/relationships/image" Target="../media/image2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10" Type="http://schemas.openxmlformats.org/officeDocument/2006/relationships/image" Target="../media/image5.png"/><Relationship Id="rId4" Type="http://schemas.openxmlformats.org/officeDocument/2006/relationships/diagramQuickStyle" Target="../diagrams/quickStyle1.xml"/><Relationship Id="rId9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zh-TW" altLang="en-US">
                <a:latin typeface="+mj-ea"/>
              </a:rPr>
              <a:t>防疫大作戰</a:t>
            </a:r>
            <a:endParaRPr lang="zh-TW" altLang="en-US" sz="4800" dirty="0">
              <a:latin typeface="+mj-ea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TW" altLang="en-US" sz="2800"/>
              <a:t>打擊新冠病毒，守護健康你我有責</a:t>
            </a:r>
            <a:endParaRPr lang="zh-TW" altLang="en-US" sz="2800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01690" y="2564904"/>
            <a:ext cx="5140619" cy="37802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391895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新型冠狀病毒 防疫須知</a:t>
            </a:r>
            <a:endParaRPr lang="zh-TW" altLang="en-US" dirty="0"/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19884484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5" name="圖片 4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576" y="1916832"/>
            <a:ext cx="1472187" cy="1472187"/>
          </a:xfrm>
          <a:prstGeom prst="rect">
            <a:avLst/>
          </a:prstGeom>
        </p:spPr>
      </p:pic>
      <p:pic>
        <p:nvPicPr>
          <p:cNvPr id="6" name="圖片 5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43808" y="1916831"/>
            <a:ext cx="1472187" cy="1472187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32040" y="1916830"/>
            <a:ext cx="1472187" cy="1472187"/>
          </a:xfrm>
          <a:prstGeom prst="rect">
            <a:avLst/>
          </a:prstGeom>
        </p:spPr>
      </p:pic>
      <p:pic>
        <p:nvPicPr>
          <p:cNvPr id="8" name="圖片 7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13198" y="1916830"/>
            <a:ext cx="1472187" cy="14721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595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6E85EF9-8D06-4DDD-ADF7-48EC8FA45D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/>
              <a:t>保持社交距離</a:t>
            </a:r>
          </a:p>
        </p:txBody>
      </p:sp>
      <p:graphicFrame>
        <p:nvGraphicFramePr>
          <p:cNvPr id="5" name="內容版面配置區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95570804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020957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1879894-F36F-45E9-9FB4-D159194F7D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新型冠狀病毒 相關連結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05359968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4812278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1337</TotalTime>
  <Words>111</Words>
  <Application>Microsoft Office PowerPoint</Application>
  <PresentationFormat>如螢幕大小 (4:3)</PresentationFormat>
  <Paragraphs>20</Paragraphs>
  <Slides>4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3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8" baseType="lpstr">
      <vt:lpstr>新細明體</vt:lpstr>
      <vt:lpstr>Arial</vt:lpstr>
      <vt:lpstr>Calibri</vt:lpstr>
      <vt:lpstr>Office 佈景主題</vt:lpstr>
      <vt:lpstr>防疫大作戰</vt:lpstr>
      <vt:lpstr>新型冠狀病毒 防疫須知</vt:lpstr>
      <vt:lpstr>保持社交距離</vt:lpstr>
      <vt:lpstr>新型冠狀病毒 相關連結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資訊安全 停看聽</dc:title>
  <dc:creator>cdsu99</dc:creator>
  <cp:lastModifiedBy>Windows 使用者</cp:lastModifiedBy>
  <cp:revision>53</cp:revision>
  <dcterms:created xsi:type="dcterms:W3CDTF">2014-02-08T16:25:00Z</dcterms:created>
  <dcterms:modified xsi:type="dcterms:W3CDTF">2022-11-28T06:09:46Z</dcterms:modified>
</cp:coreProperties>
</file>