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0B7"/>
    <a:srgbClr val="BAE18F"/>
    <a:srgbClr val="CFF2F9"/>
    <a:srgbClr val="9966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B26F52-0DB6-4407-9FB5-7C80109100F9}" type="doc">
      <dgm:prSet loTypeId="urn:microsoft.com/office/officeart/2005/8/layout/hList7" loCatId="list" qsTypeId="urn:microsoft.com/office/officeart/2005/8/quickstyle/3d1" qsCatId="3D" csTypeId="urn:microsoft.com/office/officeart/2005/8/colors/accent1_3" csCatId="accent1" phldr="1"/>
      <dgm:spPr/>
      <dgm:t>
        <a:bodyPr/>
        <a:lstStyle/>
        <a:p>
          <a:endParaRPr lang="zh-TW" altLang="en-US"/>
        </a:p>
      </dgm:t>
    </dgm:pt>
    <dgm:pt modelId="{8D4CABCC-1C77-410F-9F55-37B5323F9409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44592913-C447-4C4D-9CE9-A5D6225D933B}" type="parTrans" cxnId="{65F7D18B-7B3C-4510-B08B-2E55EF9F0991}">
      <dgm:prSet/>
      <dgm:spPr/>
      <dgm:t>
        <a:bodyPr/>
        <a:lstStyle/>
        <a:p>
          <a:endParaRPr lang="zh-TW" altLang="en-US"/>
        </a:p>
      </dgm:t>
    </dgm:pt>
    <dgm:pt modelId="{EE7D082B-FBE3-4806-AD9D-E4C24D8C6C38}" type="sibTrans" cxnId="{65F7D18B-7B3C-4510-B08B-2E55EF9F0991}">
      <dgm:prSet/>
      <dgm:spPr/>
      <dgm:t>
        <a:bodyPr/>
        <a:lstStyle/>
        <a:p>
          <a:endParaRPr lang="zh-TW" altLang="en-US"/>
        </a:p>
      </dgm:t>
    </dgm:pt>
    <dgm:pt modelId="{40F7BC03-FE4F-4B7D-AB97-FC46F458FE72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F7EB085C-35E2-485B-98EC-A4488E8B7B1D}" type="parTrans" cxnId="{64A090F0-327D-4855-BCD4-043B026BA62C}">
      <dgm:prSet/>
      <dgm:spPr/>
      <dgm:t>
        <a:bodyPr/>
        <a:lstStyle/>
        <a:p>
          <a:endParaRPr lang="zh-TW" altLang="en-US"/>
        </a:p>
      </dgm:t>
    </dgm:pt>
    <dgm:pt modelId="{61ABE045-1723-4DC4-AFE0-17DC91EDE702}" type="sibTrans" cxnId="{64A090F0-327D-4855-BCD4-043B026BA62C}">
      <dgm:prSet/>
      <dgm:spPr/>
      <dgm:t>
        <a:bodyPr/>
        <a:lstStyle/>
        <a:p>
          <a:endParaRPr lang="zh-TW" altLang="en-US"/>
        </a:p>
      </dgm:t>
    </dgm:pt>
    <dgm:pt modelId="{B8F10C32-E95F-4609-BDC5-FF0347EE25B3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4EA30C5D-060F-4F03-8671-58B58FC55225}" type="parTrans" cxnId="{53C9F7CB-15C2-4AEE-8791-897C4BF699E5}">
      <dgm:prSet/>
      <dgm:spPr/>
      <dgm:t>
        <a:bodyPr/>
        <a:lstStyle/>
        <a:p>
          <a:endParaRPr lang="zh-TW" altLang="en-US"/>
        </a:p>
      </dgm:t>
    </dgm:pt>
    <dgm:pt modelId="{017B4028-28CB-4407-B3FD-3ABFE29DC1CC}" type="sibTrans" cxnId="{53C9F7CB-15C2-4AEE-8791-897C4BF699E5}">
      <dgm:prSet/>
      <dgm:spPr/>
      <dgm:t>
        <a:bodyPr/>
        <a:lstStyle/>
        <a:p>
          <a:endParaRPr lang="zh-TW" altLang="en-US"/>
        </a:p>
      </dgm:t>
    </dgm:pt>
    <dgm:pt modelId="{9C90F040-069A-4FF4-BCAF-94B779321AD4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4E1808EA-C40A-41CA-A3D6-C66E3EFB1864}" type="parTrans" cxnId="{A75CEC40-23B1-4DD5-9DA4-4F68CDF38B2E}">
      <dgm:prSet/>
      <dgm:spPr/>
      <dgm:t>
        <a:bodyPr/>
        <a:lstStyle/>
        <a:p>
          <a:endParaRPr lang="zh-TW" altLang="en-US"/>
        </a:p>
      </dgm:t>
    </dgm:pt>
    <dgm:pt modelId="{7F69894A-F234-42A8-958A-B24711D0C017}" type="sibTrans" cxnId="{A75CEC40-23B1-4DD5-9DA4-4F68CDF38B2E}">
      <dgm:prSet/>
      <dgm:spPr/>
      <dgm:t>
        <a:bodyPr/>
        <a:lstStyle/>
        <a:p>
          <a:endParaRPr lang="zh-TW" altLang="en-US"/>
        </a:p>
      </dgm:t>
    </dgm:pt>
    <dgm:pt modelId="{229EF1A0-61D3-44E4-91FE-2358E5014A2D}" type="pres">
      <dgm:prSet presAssocID="{29B26F52-0DB6-4407-9FB5-7C80109100F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3A6AE19-FCF0-4F4E-8672-EBF4269696C1}" type="pres">
      <dgm:prSet presAssocID="{29B26F52-0DB6-4407-9FB5-7C80109100F9}" presName="fgShape" presStyleLbl="fgShp" presStyleIdx="0" presStyleCnt="1"/>
      <dgm:spPr/>
    </dgm:pt>
    <dgm:pt modelId="{1FD0E455-9759-456B-A434-C7A09B4E098E}" type="pres">
      <dgm:prSet presAssocID="{29B26F52-0DB6-4407-9FB5-7C80109100F9}" presName="linComp" presStyleCnt="0"/>
      <dgm:spPr/>
    </dgm:pt>
    <dgm:pt modelId="{7B3FB779-D5DC-4AB6-91B9-B5FDDE16BF91}" type="pres">
      <dgm:prSet presAssocID="{8D4CABCC-1C77-410F-9F55-37B5323F9409}" presName="compNode" presStyleCnt="0"/>
      <dgm:spPr/>
    </dgm:pt>
    <dgm:pt modelId="{E5F68D77-5906-42A9-8B92-92D007EC0ABA}" type="pres">
      <dgm:prSet presAssocID="{8D4CABCC-1C77-410F-9F55-37B5323F9409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A6E312DB-3D08-4E47-AEF1-A45506EE648E}" type="pres">
      <dgm:prSet presAssocID="{8D4CABCC-1C77-410F-9F55-37B5323F9409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468CD7-4D42-44D0-A37D-6B7A91DC012C}" type="pres">
      <dgm:prSet presAssocID="{8D4CABCC-1C77-410F-9F55-37B5323F9409}" presName="invisiNode" presStyleLbl="node1" presStyleIdx="0" presStyleCnt="4"/>
      <dgm:spPr/>
    </dgm:pt>
    <dgm:pt modelId="{84C85038-B6AA-40AD-AD7D-CDEFE0C615C6}" type="pres">
      <dgm:prSet presAssocID="{8D4CABCC-1C77-410F-9F55-37B5323F9409}" presName="imagNode" presStyleLbl="fgImgPlace1" presStyleIdx="0" presStyleCnt="4" custLinFactNeighborX="-1829" custLinFactNeighborY="-6565"/>
      <dgm:spPr>
        <a:blipFill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77A0B7F-C6FE-47F0-882F-0E2154027C22}" type="pres">
      <dgm:prSet presAssocID="{EE7D082B-FBE3-4806-AD9D-E4C24D8C6C3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64AFCDC-407C-4803-A409-DEA7AE28E7B1}" type="pres">
      <dgm:prSet presAssocID="{40F7BC03-FE4F-4B7D-AB97-FC46F458FE72}" presName="compNode" presStyleCnt="0"/>
      <dgm:spPr/>
    </dgm:pt>
    <dgm:pt modelId="{7541B672-2A2E-40C7-B3C4-BD0AC0FC5567}" type="pres">
      <dgm:prSet presAssocID="{40F7BC03-FE4F-4B7D-AB97-FC46F458FE72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FBF19BDE-EF33-4155-BBD9-274AA25EA7D3}" type="pres">
      <dgm:prSet presAssocID="{40F7BC03-FE4F-4B7D-AB97-FC46F458FE72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57C06D1-7008-496E-B71A-5FC6379A83D1}" type="pres">
      <dgm:prSet presAssocID="{40F7BC03-FE4F-4B7D-AB97-FC46F458FE72}" presName="invisiNode" presStyleLbl="node1" presStyleIdx="1" presStyleCnt="4"/>
      <dgm:spPr/>
    </dgm:pt>
    <dgm:pt modelId="{A1F43B02-4114-4F96-8DB8-16AC33C15BDA}" type="pres">
      <dgm:prSet presAssocID="{40F7BC03-FE4F-4B7D-AB97-FC46F458FE72}" presName="imagNode" presStyleLbl="fgImgPlace1" presStyleIdx="1" presStyleCnt="4"/>
      <dgm:spPr>
        <a:blipFill>
          <a:blip xmlns:r="http://schemas.openxmlformats.org/officeDocument/2006/relationships" r:embed="rId2">
            <a:duotone>
              <a:schemeClr val="accent1">
                <a:hueOff val="-37160"/>
                <a:satOff val="0"/>
                <a:lumOff val="2840"/>
                <a:alphaOff val="0"/>
                <a:shade val="20000"/>
                <a:satMod val="200000"/>
              </a:schemeClr>
              <a:schemeClr val="accent1">
                <a:hueOff val="-37160"/>
                <a:satOff val="0"/>
                <a:lumOff val="284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E9E1C2A-BCA0-459C-99E6-1FB7AC5386D2}" type="pres">
      <dgm:prSet presAssocID="{61ABE045-1723-4DC4-AFE0-17DC91EDE70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464E561-4EAB-47DE-8AC2-D8249AC4397A}" type="pres">
      <dgm:prSet presAssocID="{B8F10C32-E95F-4609-BDC5-FF0347EE25B3}" presName="compNode" presStyleCnt="0"/>
      <dgm:spPr/>
    </dgm:pt>
    <dgm:pt modelId="{22B3D577-0DC4-4C78-BE76-52DF5CFF4076}" type="pres">
      <dgm:prSet presAssocID="{B8F10C32-E95F-4609-BDC5-FF0347EE25B3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CAEE5A46-C825-4687-BF8B-48417D43C102}" type="pres">
      <dgm:prSet presAssocID="{B8F10C32-E95F-4609-BDC5-FF0347EE25B3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0D2277E-63EF-4D9A-81AA-CEB014D87235}" type="pres">
      <dgm:prSet presAssocID="{B8F10C32-E95F-4609-BDC5-FF0347EE25B3}" presName="invisiNode" presStyleLbl="node1" presStyleIdx="2" presStyleCnt="4"/>
      <dgm:spPr/>
    </dgm:pt>
    <dgm:pt modelId="{5EA5CC49-44E6-4DF0-8E71-DCABCB872404}" type="pres">
      <dgm:prSet presAssocID="{B8F10C32-E95F-4609-BDC5-FF0347EE25B3}" presName="imagNode" presStyleLbl="fgImgPlace1" presStyleIdx="2" presStyleCnt="4"/>
      <dgm:spPr>
        <a:blipFill>
          <a:blip xmlns:r="http://schemas.openxmlformats.org/officeDocument/2006/relationships" r:embed="rId3">
            <a:duotone>
              <a:schemeClr val="accent1">
                <a:hueOff val="-74320"/>
                <a:satOff val="0"/>
                <a:lumOff val="5681"/>
                <a:alphaOff val="0"/>
                <a:shade val="20000"/>
                <a:satMod val="200000"/>
              </a:schemeClr>
              <a:schemeClr val="accent1">
                <a:hueOff val="-74320"/>
                <a:satOff val="0"/>
                <a:lumOff val="5681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55844A8-9BAF-4B90-A3E6-F1F5210C8A67}" type="pres">
      <dgm:prSet presAssocID="{017B4028-28CB-4407-B3FD-3ABFE29DC1C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060F079-75C4-4FE8-AED6-213E01BBFCAA}" type="pres">
      <dgm:prSet presAssocID="{9C90F040-069A-4FF4-BCAF-94B779321AD4}" presName="compNode" presStyleCnt="0"/>
      <dgm:spPr/>
    </dgm:pt>
    <dgm:pt modelId="{D25BA03B-084D-4BE8-AC9F-35C2F6C3A8ED}" type="pres">
      <dgm:prSet presAssocID="{9C90F040-069A-4FF4-BCAF-94B779321AD4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3F1D899A-EA90-41C9-8193-7E9075B62BB5}" type="pres">
      <dgm:prSet presAssocID="{9C90F040-069A-4FF4-BCAF-94B779321AD4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3FB7D51-2701-4C4F-BE53-387F1D6AFF59}" type="pres">
      <dgm:prSet presAssocID="{9C90F040-069A-4FF4-BCAF-94B779321AD4}" presName="invisiNode" presStyleLbl="node1" presStyleIdx="3" presStyleCnt="4"/>
      <dgm:spPr/>
    </dgm:pt>
    <dgm:pt modelId="{0622AAA2-228A-4269-A592-4CE18D1D51CB}" type="pres">
      <dgm:prSet presAssocID="{9C90F040-069A-4FF4-BCAF-94B779321AD4}" presName="imagNode" presStyleLbl="fgImgPlace1" presStyleIdx="3" presStyleCnt="4"/>
      <dgm:spPr>
        <a:blipFill>
          <a:blip xmlns:r="http://schemas.openxmlformats.org/officeDocument/2006/relationships" r:embed="rId4">
            <a:duotone>
              <a:schemeClr val="accent1">
                <a:hueOff val="-111480"/>
                <a:satOff val="0"/>
                <a:lumOff val="8521"/>
                <a:alphaOff val="0"/>
                <a:shade val="20000"/>
                <a:satMod val="200000"/>
              </a:schemeClr>
              <a:schemeClr val="accent1">
                <a:hueOff val="-111480"/>
                <a:satOff val="0"/>
                <a:lumOff val="8521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A75CEC40-23B1-4DD5-9DA4-4F68CDF38B2E}" srcId="{29B26F52-0DB6-4407-9FB5-7C80109100F9}" destId="{9C90F040-069A-4FF4-BCAF-94B779321AD4}" srcOrd="3" destOrd="0" parTransId="{4E1808EA-C40A-41CA-A3D6-C66E3EFB1864}" sibTransId="{7F69894A-F234-42A8-958A-B24711D0C017}"/>
    <dgm:cxn modelId="{DA534735-76F1-4D53-9C6E-C248797B0AAA}" type="presOf" srcId="{29B26F52-0DB6-4407-9FB5-7C80109100F9}" destId="{229EF1A0-61D3-44E4-91FE-2358E5014A2D}" srcOrd="0" destOrd="0" presId="urn:microsoft.com/office/officeart/2005/8/layout/hList7"/>
    <dgm:cxn modelId="{64A090F0-327D-4855-BCD4-043B026BA62C}" srcId="{29B26F52-0DB6-4407-9FB5-7C80109100F9}" destId="{40F7BC03-FE4F-4B7D-AB97-FC46F458FE72}" srcOrd="1" destOrd="0" parTransId="{F7EB085C-35E2-485B-98EC-A4488E8B7B1D}" sibTransId="{61ABE045-1723-4DC4-AFE0-17DC91EDE702}"/>
    <dgm:cxn modelId="{E2D9C184-CE4C-4C60-874D-DA243DF1D67E}" type="presOf" srcId="{B8F10C32-E95F-4609-BDC5-FF0347EE25B3}" destId="{22B3D577-0DC4-4C78-BE76-52DF5CFF4076}" srcOrd="0" destOrd="0" presId="urn:microsoft.com/office/officeart/2005/8/layout/hList7"/>
    <dgm:cxn modelId="{DB89B0BE-99AA-4E79-BCBE-E9CF7FE040F0}" type="presOf" srcId="{61ABE045-1723-4DC4-AFE0-17DC91EDE702}" destId="{2E9E1C2A-BCA0-459C-99E6-1FB7AC5386D2}" srcOrd="0" destOrd="0" presId="urn:microsoft.com/office/officeart/2005/8/layout/hList7"/>
    <dgm:cxn modelId="{56537076-4F99-4314-B897-2C94B9ABD541}" type="presOf" srcId="{40F7BC03-FE4F-4B7D-AB97-FC46F458FE72}" destId="{FBF19BDE-EF33-4155-BBD9-274AA25EA7D3}" srcOrd="1" destOrd="0" presId="urn:microsoft.com/office/officeart/2005/8/layout/hList7"/>
    <dgm:cxn modelId="{C7C4D380-30AC-4A6B-B3EA-0773110779F9}" type="presOf" srcId="{EE7D082B-FBE3-4806-AD9D-E4C24D8C6C38}" destId="{977A0B7F-C6FE-47F0-882F-0E2154027C22}" srcOrd="0" destOrd="0" presId="urn:microsoft.com/office/officeart/2005/8/layout/hList7"/>
    <dgm:cxn modelId="{53C9F7CB-15C2-4AEE-8791-897C4BF699E5}" srcId="{29B26F52-0DB6-4407-9FB5-7C80109100F9}" destId="{B8F10C32-E95F-4609-BDC5-FF0347EE25B3}" srcOrd="2" destOrd="0" parTransId="{4EA30C5D-060F-4F03-8671-58B58FC55225}" sibTransId="{017B4028-28CB-4407-B3FD-3ABFE29DC1CC}"/>
    <dgm:cxn modelId="{7F863C14-8B23-4AB6-92ED-38CB151DD7CB}" type="presOf" srcId="{B8F10C32-E95F-4609-BDC5-FF0347EE25B3}" destId="{CAEE5A46-C825-4687-BF8B-48417D43C102}" srcOrd="1" destOrd="0" presId="urn:microsoft.com/office/officeart/2005/8/layout/hList7"/>
    <dgm:cxn modelId="{E34FDCF5-9EA8-478A-92E3-ADA999E095F6}" type="presOf" srcId="{017B4028-28CB-4407-B3FD-3ABFE29DC1CC}" destId="{355844A8-9BAF-4B90-A3E6-F1F5210C8A67}" srcOrd="0" destOrd="0" presId="urn:microsoft.com/office/officeart/2005/8/layout/hList7"/>
    <dgm:cxn modelId="{4F8CEC62-E449-42E1-BEF0-D72B68BC9DA2}" type="presOf" srcId="{8D4CABCC-1C77-410F-9F55-37B5323F9409}" destId="{A6E312DB-3D08-4E47-AEF1-A45506EE648E}" srcOrd="1" destOrd="0" presId="urn:microsoft.com/office/officeart/2005/8/layout/hList7"/>
    <dgm:cxn modelId="{53E86E46-E076-4F26-8C81-D61B73984D16}" type="presOf" srcId="{9C90F040-069A-4FF4-BCAF-94B779321AD4}" destId="{3F1D899A-EA90-41C9-8193-7E9075B62BB5}" srcOrd="1" destOrd="0" presId="urn:microsoft.com/office/officeart/2005/8/layout/hList7"/>
    <dgm:cxn modelId="{65F7D18B-7B3C-4510-B08B-2E55EF9F0991}" srcId="{29B26F52-0DB6-4407-9FB5-7C80109100F9}" destId="{8D4CABCC-1C77-410F-9F55-37B5323F9409}" srcOrd="0" destOrd="0" parTransId="{44592913-C447-4C4D-9CE9-A5D6225D933B}" sibTransId="{EE7D082B-FBE3-4806-AD9D-E4C24D8C6C38}"/>
    <dgm:cxn modelId="{210B60E3-2E7C-4736-8938-8C8691CCDC67}" type="presOf" srcId="{8D4CABCC-1C77-410F-9F55-37B5323F9409}" destId="{E5F68D77-5906-42A9-8B92-92D007EC0ABA}" srcOrd="0" destOrd="0" presId="urn:microsoft.com/office/officeart/2005/8/layout/hList7"/>
    <dgm:cxn modelId="{6338D2CD-5EDF-4A74-821B-87918EDF572F}" type="presOf" srcId="{9C90F040-069A-4FF4-BCAF-94B779321AD4}" destId="{D25BA03B-084D-4BE8-AC9F-35C2F6C3A8ED}" srcOrd="0" destOrd="0" presId="urn:microsoft.com/office/officeart/2005/8/layout/hList7"/>
    <dgm:cxn modelId="{F71C7A51-D658-4070-BBB8-557C07B52433}" type="presOf" srcId="{40F7BC03-FE4F-4B7D-AB97-FC46F458FE72}" destId="{7541B672-2A2E-40C7-B3C4-BD0AC0FC5567}" srcOrd="0" destOrd="0" presId="urn:microsoft.com/office/officeart/2005/8/layout/hList7"/>
    <dgm:cxn modelId="{FB4BEF4B-8051-445B-B250-CFADBC8302E4}" type="presParOf" srcId="{229EF1A0-61D3-44E4-91FE-2358E5014A2D}" destId="{D3A6AE19-FCF0-4F4E-8672-EBF4269696C1}" srcOrd="0" destOrd="0" presId="urn:microsoft.com/office/officeart/2005/8/layout/hList7"/>
    <dgm:cxn modelId="{FB724347-5852-4467-8AAA-EA83D5CC36D5}" type="presParOf" srcId="{229EF1A0-61D3-44E4-91FE-2358E5014A2D}" destId="{1FD0E455-9759-456B-A434-C7A09B4E098E}" srcOrd="1" destOrd="0" presId="urn:microsoft.com/office/officeart/2005/8/layout/hList7"/>
    <dgm:cxn modelId="{82AD1D77-B1C3-4A83-9D03-133C44A64CA8}" type="presParOf" srcId="{1FD0E455-9759-456B-A434-C7A09B4E098E}" destId="{7B3FB779-D5DC-4AB6-91B9-B5FDDE16BF91}" srcOrd="0" destOrd="0" presId="urn:microsoft.com/office/officeart/2005/8/layout/hList7"/>
    <dgm:cxn modelId="{1AE4C5C0-ABBC-4916-8A1B-5D4E27D44F27}" type="presParOf" srcId="{7B3FB779-D5DC-4AB6-91B9-B5FDDE16BF91}" destId="{E5F68D77-5906-42A9-8B92-92D007EC0ABA}" srcOrd="0" destOrd="0" presId="urn:microsoft.com/office/officeart/2005/8/layout/hList7"/>
    <dgm:cxn modelId="{575D4E11-F05E-44DB-BD15-ED3A7A528E2E}" type="presParOf" srcId="{7B3FB779-D5DC-4AB6-91B9-B5FDDE16BF91}" destId="{A6E312DB-3D08-4E47-AEF1-A45506EE648E}" srcOrd="1" destOrd="0" presId="urn:microsoft.com/office/officeart/2005/8/layout/hList7"/>
    <dgm:cxn modelId="{E844E4FC-6BA1-45C5-A3AF-F7E032719BFF}" type="presParOf" srcId="{7B3FB779-D5DC-4AB6-91B9-B5FDDE16BF91}" destId="{83468CD7-4D42-44D0-A37D-6B7A91DC012C}" srcOrd="2" destOrd="0" presId="urn:microsoft.com/office/officeart/2005/8/layout/hList7"/>
    <dgm:cxn modelId="{437EBCDB-C7D3-4D8D-BA77-ECE8C2FC40F9}" type="presParOf" srcId="{7B3FB779-D5DC-4AB6-91B9-B5FDDE16BF91}" destId="{84C85038-B6AA-40AD-AD7D-CDEFE0C615C6}" srcOrd="3" destOrd="0" presId="urn:microsoft.com/office/officeart/2005/8/layout/hList7"/>
    <dgm:cxn modelId="{9E56153F-D563-46BD-8C61-90B1E172B4A5}" type="presParOf" srcId="{1FD0E455-9759-456B-A434-C7A09B4E098E}" destId="{977A0B7F-C6FE-47F0-882F-0E2154027C22}" srcOrd="1" destOrd="0" presId="urn:microsoft.com/office/officeart/2005/8/layout/hList7"/>
    <dgm:cxn modelId="{F1BCE9FC-98F5-411E-BDFA-7D6F46F29F45}" type="presParOf" srcId="{1FD0E455-9759-456B-A434-C7A09B4E098E}" destId="{964AFCDC-407C-4803-A409-DEA7AE28E7B1}" srcOrd="2" destOrd="0" presId="urn:microsoft.com/office/officeart/2005/8/layout/hList7"/>
    <dgm:cxn modelId="{74F644E4-B811-48C5-AF74-0D539A2F0FC7}" type="presParOf" srcId="{964AFCDC-407C-4803-A409-DEA7AE28E7B1}" destId="{7541B672-2A2E-40C7-B3C4-BD0AC0FC5567}" srcOrd="0" destOrd="0" presId="urn:microsoft.com/office/officeart/2005/8/layout/hList7"/>
    <dgm:cxn modelId="{AACEB992-11B3-41C1-877A-950DF850E95E}" type="presParOf" srcId="{964AFCDC-407C-4803-A409-DEA7AE28E7B1}" destId="{FBF19BDE-EF33-4155-BBD9-274AA25EA7D3}" srcOrd="1" destOrd="0" presId="urn:microsoft.com/office/officeart/2005/8/layout/hList7"/>
    <dgm:cxn modelId="{B6048BC9-FD35-463C-999E-AE1DA098D3F1}" type="presParOf" srcId="{964AFCDC-407C-4803-A409-DEA7AE28E7B1}" destId="{857C06D1-7008-496E-B71A-5FC6379A83D1}" srcOrd="2" destOrd="0" presId="urn:microsoft.com/office/officeart/2005/8/layout/hList7"/>
    <dgm:cxn modelId="{0F71C68A-1DD7-479F-A3EA-6B141FFE7F07}" type="presParOf" srcId="{964AFCDC-407C-4803-A409-DEA7AE28E7B1}" destId="{A1F43B02-4114-4F96-8DB8-16AC33C15BDA}" srcOrd="3" destOrd="0" presId="urn:microsoft.com/office/officeart/2005/8/layout/hList7"/>
    <dgm:cxn modelId="{26AC7C65-7D36-40E9-BBA4-DBCBC4998DB6}" type="presParOf" srcId="{1FD0E455-9759-456B-A434-C7A09B4E098E}" destId="{2E9E1C2A-BCA0-459C-99E6-1FB7AC5386D2}" srcOrd="3" destOrd="0" presId="urn:microsoft.com/office/officeart/2005/8/layout/hList7"/>
    <dgm:cxn modelId="{42070946-D9FA-442E-BDBD-42676C9D3578}" type="presParOf" srcId="{1FD0E455-9759-456B-A434-C7A09B4E098E}" destId="{9464E561-4EAB-47DE-8AC2-D8249AC4397A}" srcOrd="4" destOrd="0" presId="urn:microsoft.com/office/officeart/2005/8/layout/hList7"/>
    <dgm:cxn modelId="{57E54683-151C-46A4-A799-13AC65E664B5}" type="presParOf" srcId="{9464E561-4EAB-47DE-8AC2-D8249AC4397A}" destId="{22B3D577-0DC4-4C78-BE76-52DF5CFF4076}" srcOrd="0" destOrd="0" presId="urn:microsoft.com/office/officeart/2005/8/layout/hList7"/>
    <dgm:cxn modelId="{FAFBB667-1113-4CC7-AB03-D3B853CE4F6A}" type="presParOf" srcId="{9464E561-4EAB-47DE-8AC2-D8249AC4397A}" destId="{CAEE5A46-C825-4687-BF8B-48417D43C102}" srcOrd="1" destOrd="0" presId="urn:microsoft.com/office/officeart/2005/8/layout/hList7"/>
    <dgm:cxn modelId="{67D95392-5786-4B50-B9EA-68D28689FC9A}" type="presParOf" srcId="{9464E561-4EAB-47DE-8AC2-D8249AC4397A}" destId="{50D2277E-63EF-4D9A-81AA-CEB014D87235}" srcOrd="2" destOrd="0" presId="urn:microsoft.com/office/officeart/2005/8/layout/hList7"/>
    <dgm:cxn modelId="{5D88B3F6-FF77-4A14-82F5-3DB534CB118A}" type="presParOf" srcId="{9464E561-4EAB-47DE-8AC2-D8249AC4397A}" destId="{5EA5CC49-44E6-4DF0-8E71-DCABCB872404}" srcOrd="3" destOrd="0" presId="urn:microsoft.com/office/officeart/2005/8/layout/hList7"/>
    <dgm:cxn modelId="{3F8FB65A-3953-4AC8-912F-BC470BA3EEC9}" type="presParOf" srcId="{1FD0E455-9759-456B-A434-C7A09B4E098E}" destId="{355844A8-9BAF-4B90-A3E6-F1F5210C8A67}" srcOrd="5" destOrd="0" presId="urn:microsoft.com/office/officeart/2005/8/layout/hList7"/>
    <dgm:cxn modelId="{ECA40F94-279F-404E-B057-057A4A249EB8}" type="presParOf" srcId="{1FD0E455-9759-456B-A434-C7A09B4E098E}" destId="{7060F079-75C4-4FE8-AED6-213E01BBFCAA}" srcOrd="6" destOrd="0" presId="urn:microsoft.com/office/officeart/2005/8/layout/hList7"/>
    <dgm:cxn modelId="{06143D43-8F92-41FB-BCBE-BDAC0B3568EC}" type="presParOf" srcId="{7060F079-75C4-4FE8-AED6-213E01BBFCAA}" destId="{D25BA03B-084D-4BE8-AC9F-35C2F6C3A8ED}" srcOrd="0" destOrd="0" presId="urn:microsoft.com/office/officeart/2005/8/layout/hList7"/>
    <dgm:cxn modelId="{D369E6A8-CE69-4798-B8B9-9E1D28DBAD8E}" type="presParOf" srcId="{7060F079-75C4-4FE8-AED6-213E01BBFCAA}" destId="{3F1D899A-EA90-41C9-8193-7E9075B62BB5}" srcOrd="1" destOrd="0" presId="urn:microsoft.com/office/officeart/2005/8/layout/hList7"/>
    <dgm:cxn modelId="{991381DA-8544-413C-8E26-4C04361F1003}" type="presParOf" srcId="{7060F079-75C4-4FE8-AED6-213E01BBFCAA}" destId="{13FB7D51-2701-4C4F-BE53-387F1D6AFF59}" srcOrd="2" destOrd="0" presId="urn:microsoft.com/office/officeart/2005/8/layout/hList7"/>
    <dgm:cxn modelId="{F4F857E4-C39B-48DB-8FC0-E5B6E681ADC2}" type="presParOf" srcId="{7060F079-75C4-4FE8-AED6-213E01BBFCAA}" destId="{0622AAA2-228A-4269-A592-4CE18D1D51C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EFA056-575F-4C39-BA33-E5ECE5030486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62F58CB-2C4B-44ED-9328-6FCE0402FCA5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2B514CC4-69F1-4946-BF1A-0761CE14C1EE}" type="parTrans" cxnId="{D0968D01-F5EC-4065-B808-8348CFABE133}">
      <dgm:prSet/>
      <dgm:spPr/>
      <dgm:t>
        <a:bodyPr/>
        <a:lstStyle/>
        <a:p>
          <a:endParaRPr lang="zh-TW" altLang="en-US"/>
        </a:p>
      </dgm:t>
    </dgm:pt>
    <dgm:pt modelId="{C318B86E-B7AD-4E22-9166-3AEB55AF54AA}" type="sibTrans" cxnId="{D0968D01-F5EC-4065-B808-8348CFABE133}">
      <dgm:prSet/>
      <dgm:spPr/>
      <dgm:t>
        <a:bodyPr/>
        <a:lstStyle/>
        <a:p>
          <a:endParaRPr lang="zh-TW" altLang="en-US"/>
        </a:p>
      </dgm:t>
    </dgm:pt>
    <dgm:pt modelId="{0F07193D-D088-4B2C-A210-291DFB7DA7CE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676BC1BB-70AC-466D-86E0-DA7CD430529B}" type="parTrans" cxnId="{5E86BB02-AE1A-4264-B9CE-E3D40F157C05}">
      <dgm:prSet/>
      <dgm:spPr/>
      <dgm:t>
        <a:bodyPr/>
        <a:lstStyle/>
        <a:p>
          <a:endParaRPr lang="zh-TW" altLang="en-US"/>
        </a:p>
      </dgm:t>
    </dgm:pt>
    <dgm:pt modelId="{90C93339-ACDB-482B-B6D2-7BB5A549B991}" type="sibTrans" cxnId="{5E86BB02-AE1A-4264-B9CE-E3D40F157C05}">
      <dgm:prSet/>
      <dgm:spPr/>
      <dgm:t>
        <a:bodyPr/>
        <a:lstStyle/>
        <a:p>
          <a:endParaRPr lang="zh-TW" altLang="en-US"/>
        </a:p>
      </dgm:t>
    </dgm:pt>
    <dgm:pt modelId="{CAA8AA0B-6140-4787-A148-41A187BA9FAC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385E02EF-0859-453D-8F5F-22D51522E3BB}" type="parTrans" cxnId="{F209C157-128A-42F7-B2E3-9BCCE2193926}">
      <dgm:prSet/>
      <dgm:spPr/>
      <dgm:t>
        <a:bodyPr/>
        <a:lstStyle/>
        <a:p>
          <a:endParaRPr lang="zh-TW" altLang="en-US"/>
        </a:p>
      </dgm:t>
    </dgm:pt>
    <dgm:pt modelId="{E2616B44-DDD8-46AD-B8E0-D89A01E6699C}" type="sibTrans" cxnId="{F209C157-128A-42F7-B2E3-9BCCE2193926}">
      <dgm:prSet/>
      <dgm:spPr/>
      <dgm:t>
        <a:bodyPr/>
        <a:lstStyle/>
        <a:p>
          <a:endParaRPr lang="zh-TW" altLang="en-US"/>
        </a:p>
      </dgm:t>
    </dgm:pt>
    <dgm:pt modelId="{CC06324D-5B52-40C7-B74D-1723432D34CE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EFD33683-99DF-41D0-ABA6-734C41B0CEB0}" type="parTrans" cxnId="{5007F65A-7F5F-44FC-8A64-1906D7BD94D8}">
      <dgm:prSet/>
      <dgm:spPr/>
      <dgm:t>
        <a:bodyPr/>
        <a:lstStyle/>
        <a:p>
          <a:endParaRPr lang="zh-TW" altLang="en-US"/>
        </a:p>
      </dgm:t>
    </dgm:pt>
    <dgm:pt modelId="{7C9AD90A-4D00-4E74-8968-328B0F8CECC9}" type="sibTrans" cxnId="{5007F65A-7F5F-44FC-8A64-1906D7BD94D8}">
      <dgm:prSet/>
      <dgm:spPr/>
      <dgm:t>
        <a:bodyPr/>
        <a:lstStyle/>
        <a:p>
          <a:endParaRPr lang="zh-TW" altLang="en-US"/>
        </a:p>
      </dgm:t>
    </dgm:pt>
    <dgm:pt modelId="{46C28271-80F3-46FE-935B-484407CE002B}" type="pres">
      <dgm:prSet presAssocID="{16EFA056-575F-4C39-BA33-E5ECE5030486}" presName="rootNode" presStyleCnt="0">
        <dgm:presLayoutVars>
          <dgm:chMax/>
          <dgm:chPref/>
          <dgm:dir/>
          <dgm:animLvl val="lvl"/>
        </dgm:presLayoutVars>
      </dgm:prSet>
      <dgm:spPr/>
    </dgm:pt>
    <dgm:pt modelId="{312B18EE-F07D-4A73-907B-9D5390B497DA}" type="pres">
      <dgm:prSet presAssocID="{B62F58CB-2C4B-44ED-9328-6FCE0402FCA5}" presName="composite" presStyleCnt="0"/>
      <dgm:spPr/>
    </dgm:pt>
    <dgm:pt modelId="{42E64549-61E6-472A-80BF-940788C2E041}" type="pres">
      <dgm:prSet presAssocID="{B62F58CB-2C4B-44ED-9328-6FCE0402FCA5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D5A5AAF-F683-4C6D-9EC9-C700F1F63330}" type="pres">
      <dgm:prSet presAssocID="{B62F58CB-2C4B-44ED-9328-6FCE0402FCA5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9EA4AEA-7A52-478D-902F-6F7BFE69D78A}" type="pres">
      <dgm:prSet presAssocID="{B62F58CB-2C4B-44ED-9328-6FCE0402FCA5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F8C62180-FDE3-43D5-912D-BD1747E0F1E6}" type="pres">
      <dgm:prSet presAssocID="{C318B86E-B7AD-4E22-9166-3AEB55AF54AA}" presName="sibTrans" presStyleCnt="0"/>
      <dgm:spPr/>
    </dgm:pt>
    <dgm:pt modelId="{A9918F8F-1546-49A5-86F8-B4DFF5D6F0BB}" type="pres">
      <dgm:prSet presAssocID="{CAA8AA0B-6140-4787-A148-41A187BA9FAC}" presName="composite" presStyleCnt="0"/>
      <dgm:spPr/>
    </dgm:pt>
    <dgm:pt modelId="{5C17E426-9AD9-433A-B31B-38212666B8D0}" type="pres">
      <dgm:prSet presAssocID="{CAA8AA0B-6140-4787-A148-41A187BA9FAC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E2C9773A-AE38-4D42-BFE9-B407E0141B23}" type="pres">
      <dgm:prSet presAssocID="{CAA8AA0B-6140-4787-A148-41A187BA9FAC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718D75F-06C7-47A9-B769-AC5ED6C32756}" type="pres">
      <dgm:prSet presAssocID="{CAA8AA0B-6140-4787-A148-41A187BA9FAC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E5AE49AE-B40F-42E4-B301-A088B473C2A0}" type="presOf" srcId="{CC06324D-5B52-40C7-B74D-1723432D34CE}" destId="{0718D75F-06C7-47A9-B769-AC5ED6C32756}" srcOrd="0" destOrd="0" presId="urn:microsoft.com/office/officeart/2008/layout/TitledPictureBlocks"/>
    <dgm:cxn modelId="{99134F28-45C7-4661-98E0-82F78364561F}" type="presOf" srcId="{B62F58CB-2C4B-44ED-9328-6FCE0402FCA5}" destId="{42E64549-61E6-472A-80BF-940788C2E041}" srcOrd="0" destOrd="0" presId="urn:microsoft.com/office/officeart/2008/layout/TitledPictureBlocks"/>
    <dgm:cxn modelId="{CDBDBF82-3549-4A50-9C57-33FD6B8F162C}" type="presOf" srcId="{0F07193D-D088-4B2C-A210-291DFB7DA7CE}" destId="{A9EA4AEA-7A52-478D-902F-6F7BFE69D78A}" srcOrd="0" destOrd="0" presId="urn:microsoft.com/office/officeart/2008/layout/TitledPictureBlocks"/>
    <dgm:cxn modelId="{5E86BB02-AE1A-4264-B9CE-E3D40F157C05}" srcId="{B62F58CB-2C4B-44ED-9328-6FCE0402FCA5}" destId="{0F07193D-D088-4B2C-A210-291DFB7DA7CE}" srcOrd="0" destOrd="0" parTransId="{676BC1BB-70AC-466D-86E0-DA7CD430529B}" sibTransId="{90C93339-ACDB-482B-B6D2-7BB5A549B991}"/>
    <dgm:cxn modelId="{D0968D01-F5EC-4065-B808-8348CFABE133}" srcId="{16EFA056-575F-4C39-BA33-E5ECE5030486}" destId="{B62F58CB-2C4B-44ED-9328-6FCE0402FCA5}" srcOrd="0" destOrd="0" parTransId="{2B514CC4-69F1-4946-BF1A-0761CE14C1EE}" sibTransId="{C318B86E-B7AD-4E22-9166-3AEB55AF54AA}"/>
    <dgm:cxn modelId="{F209C157-128A-42F7-B2E3-9BCCE2193926}" srcId="{16EFA056-575F-4C39-BA33-E5ECE5030486}" destId="{CAA8AA0B-6140-4787-A148-41A187BA9FAC}" srcOrd="1" destOrd="0" parTransId="{385E02EF-0859-453D-8F5F-22D51522E3BB}" sibTransId="{E2616B44-DDD8-46AD-B8E0-D89A01E6699C}"/>
    <dgm:cxn modelId="{5007F65A-7F5F-44FC-8A64-1906D7BD94D8}" srcId="{CAA8AA0B-6140-4787-A148-41A187BA9FAC}" destId="{CC06324D-5B52-40C7-B74D-1723432D34CE}" srcOrd="0" destOrd="0" parTransId="{EFD33683-99DF-41D0-ABA6-734C41B0CEB0}" sibTransId="{7C9AD90A-4D00-4E74-8968-328B0F8CECC9}"/>
    <dgm:cxn modelId="{D96C3683-E888-489B-9D1A-B896241D0627}" type="presOf" srcId="{CAA8AA0B-6140-4787-A148-41A187BA9FAC}" destId="{5C17E426-9AD9-433A-B31B-38212666B8D0}" srcOrd="0" destOrd="0" presId="urn:microsoft.com/office/officeart/2008/layout/TitledPictureBlocks"/>
    <dgm:cxn modelId="{E110E064-C1CA-4134-B325-3ADBFB5A2A76}" type="presOf" srcId="{16EFA056-575F-4C39-BA33-E5ECE5030486}" destId="{46C28271-80F3-46FE-935B-484407CE002B}" srcOrd="0" destOrd="0" presId="urn:microsoft.com/office/officeart/2008/layout/TitledPictureBlocks"/>
    <dgm:cxn modelId="{C34F19BD-9DAB-4CD0-83ED-9F500F345CA1}" type="presParOf" srcId="{46C28271-80F3-46FE-935B-484407CE002B}" destId="{312B18EE-F07D-4A73-907B-9D5390B497DA}" srcOrd="0" destOrd="0" presId="urn:microsoft.com/office/officeart/2008/layout/TitledPictureBlocks"/>
    <dgm:cxn modelId="{F35678A9-8049-4DC7-B9E7-44FC85D9B9F2}" type="presParOf" srcId="{312B18EE-F07D-4A73-907B-9D5390B497DA}" destId="{42E64549-61E6-472A-80BF-940788C2E041}" srcOrd="0" destOrd="0" presId="urn:microsoft.com/office/officeart/2008/layout/TitledPictureBlocks"/>
    <dgm:cxn modelId="{CECF1078-0CD4-4518-9B74-BDEEF0BFB92E}" type="presParOf" srcId="{312B18EE-F07D-4A73-907B-9D5390B497DA}" destId="{2D5A5AAF-F683-4C6D-9EC9-C700F1F63330}" srcOrd="1" destOrd="0" presId="urn:microsoft.com/office/officeart/2008/layout/TitledPictureBlocks"/>
    <dgm:cxn modelId="{00EE165F-26C1-4D0D-8B7D-54433A1B80E2}" type="presParOf" srcId="{312B18EE-F07D-4A73-907B-9D5390B497DA}" destId="{A9EA4AEA-7A52-478D-902F-6F7BFE69D78A}" srcOrd="2" destOrd="0" presId="urn:microsoft.com/office/officeart/2008/layout/TitledPictureBlocks"/>
    <dgm:cxn modelId="{C7B88411-D52C-4154-A5D5-28A409D72541}" type="presParOf" srcId="{46C28271-80F3-46FE-935B-484407CE002B}" destId="{F8C62180-FDE3-43D5-912D-BD1747E0F1E6}" srcOrd="1" destOrd="0" presId="urn:microsoft.com/office/officeart/2008/layout/TitledPictureBlocks"/>
    <dgm:cxn modelId="{A3E2DB0D-EF47-4E71-BFF2-53A34A947AFC}" type="presParOf" srcId="{46C28271-80F3-46FE-935B-484407CE002B}" destId="{A9918F8F-1546-49A5-86F8-B4DFF5D6F0BB}" srcOrd="2" destOrd="0" presId="urn:microsoft.com/office/officeart/2008/layout/TitledPictureBlocks"/>
    <dgm:cxn modelId="{8EE174EF-3775-4424-9C62-6BD2D72AC6B9}" type="presParOf" srcId="{A9918F8F-1546-49A5-86F8-B4DFF5D6F0BB}" destId="{5C17E426-9AD9-433A-B31B-38212666B8D0}" srcOrd="0" destOrd="0" presId="urn:microsoft.com/office/officeart/2008/layout/TitledPictureBlocks"/>
    <dgm:cxn modelId="{32551272-BAAE-4C70-A21C-333D12978693}" type="presParOf" srcId="{A9918F8F-1546-49A5-86F8-B4DFF5D6F0BB}" destId="{E2C9773A-AE38-4D42-BFE9-B407E0141B23}" srcOrd="1" destOrd="0" presId="urn:microsoft.com/office/officeart/2008/layout/TitledPictureBlocks"/>
    <dgm:cxn modelId="{F979B11B-F137-4D38-B9B6-439132C10065}" type="presParOf" srcId="{A9918F8F-1546-49A5-86F8-B4DFF5D6F0BB}" destId="{0718D75F-06C7-47A9-B769-AC5ED6C32756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213C099-23FB-4E64-BBD8-DBD7433EE49D}" type="doc">
      <dgm:prSet loTypeId="urn:microsoft.com/office/officeart/2005/8/layout/radial2" loCatId="relationship" qsTypeId="urn:microsoft.com/office/officeart/2005/8/quickstyle/simple3" qsCatId="simple" csTypeId="urn:microsoft.com/office/officeart/2005/8/colors/accent5_3" csCatId="accent5" phldr="1"/>
      <dgm:spPr/>
      <dgm:t>
        <a:bodyPr/>
        <a:lstStyle/>
        <a:p>
          <a:endParaRPr lang="zh-TW" altLang="en-US"/>
        </a:p>
      </dgm:t>
    </dgm:pt>
    <dgm:pt modelId="{860264B1-65CE-47B6-89FA-FEFF7592A2A5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47A9FB71-440E-410E-8D70-B41F8787AE93}" type="parTrans" cxnId="{01ABFC1D-8942-4515-BBEB-58DCD4E2AE71}">
      <dgm:prSet/>
      <dgm:spPr/>
      <dgm:t>
        <a:bodyPr/>
        <a:lstStyle/>
        <a:p>
          <a:endParaRPr lang="zh-TW" altLang="en-US"/>
        </a:p>
      </dgm:t>
    </dgm:pt>
    <dgm:pt modelId="{477F2970-7FF2-4D07-A148-F2C5326BC3BE}" type="sibTrans" cxnId="{01ABFC1D-8942-4515-BBEB-58DCD4E2AE71}">
      <dgm:prSet/>
      <dgm:spPr/>
      <dgm:t>
        <a:bodyPr/>
        <a:lstStyle/>
        <a:p>
          <a:endParaRPr lang="zh-TW" altLang="en-US"/>
        </a:p>
      </dgm:t>
    </dgm:pt>
    <dgm:pt modelId="{989B6409-AB15-4DF1-905C-9EE2F53BBDB8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2EB032BF-322D-4C76-AB35-586511A108E2}" type="parTrans" cxnId="{710B0447-7C33-400B-B106-E5A6A2CBFA85}">
      <dgm:prSet/>
      <dgm:spPr/>
      <dgm:t>
        <a:bodyPr/>
        <a:lstStyle/>
        <a:p>
          <a:endParaRPr lang="zh-TW" altLang="en-US"/>
        </a:p>
      </dgm:t>
    </dgm:pt>
    <dgm:pt modelId="{81C993B7-B8A6-48E0-A5A5-CA560A141D7C}" type="sibTrans" cxnId="{710B0447-7C33-400B-B106-E5A6A2CBFA85}">
      <dgm:prSet/>
      <dgm:spPr/>
      <dgm:t>
        <a:bodyPr/>
        <a:lstStyle/>
        <a:p>
          <a:endParaRPr lang="zh-TW" altLang="en-US"/>
        </a:p>
      </dgm:t>
    </dgm:pt>
    <dgm:pt modelId="{9CB59838-3091-4172-8AAB-1152300C4DE9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29F163D1-49EF-4DDC-8E5C-298F68399D4B}" type="parTrans" cxnId="{5F9335F1-5F5D-4FB3-AAF6-59CBC0563BFB}">
      <dgm:prSet/>
      <dgm:spPr/>
      <dgm:t>
        <a:bodyPr/>
        <a:lstStyle/>
        <a:p>
          <a:endParaRPr lang="zh-TW" altLang="en-US"/>
        </a:p>
      </dgm:t>
    </dgm:pt>
    <dgm:pt modelId="{1F74ADB0-6E7D-4AF0-9B6B-6D101549B6A8}" type="sibTrans" cxnId="{5F9335F1-5F5D-4FB3-AAF6-59CBC0563BFB}">
      <dgm:prSet/>
      <dgm:spPr/>
      <dgm:t>
        <a:bodyPr/>
        <a:lstStyle/>
        <a:p>
          <a:endParaRPr lang="zh-TW" altLang="en-US"/>
        </a:p>
      </dgm:t>
    </dgm:pt>
    <dgm:pt modelId="{96525691-241A-46A2-8D0B-94E385EBB134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E75E2BEF-AFEA-4886-B146-26CD6B678886}" type="parTrans" cxnId="{982DFDF4-2884-41C0-BF35-549602E33D4E}">
      <dgm:prSet/>
      <dgm:spPr/>
      <dgm:t>
        <a:bodyPr/>
        <a:lstStyle/>
        <a:p>
          <a:endParaRPr lang="zh-TW" altLang="en-US"/>
        </a:p>
      </dgm:t>
    </dgm:pt>
    <dgm:pt modelId="{C39FA5BB-ED11-4E56-91FD-5A4064CE39D8}" type="sibTrans" cxnId="{982DFDF4-2884-41C0-BF35-549602E33D4E}">
      <dgm:prSet/>
      <dgm:spPr/>
      <dgm:t>
        <a:bodyPr/>
        <a:lstStyle/>
        <a:p>
          <a:endParaRPr lang="zh-TW" altLang="en-US"/>
        </a:p>
      </dgm:t>
    </dgm:pt>
    <dgm:pt modelId="{BA5486BE-579D-44DD-B6A7-2B3BE4B36E70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D18D6A27-A571-4CD1-8868-9447FF84D05A}" type="parTrans" cxnId="{E59BA663-F8C8-4420-99C9-40EE0927E6A1}">
      <dgm:prSet/>
      <dgm:spPr/>
      <dgm:t>
        <a:bodyPr/>
        <a:lstStyle/>
        <a:p>
          <a:endParaRPr lang="zh-TW" altLang="en-US"/>
        </a:p>
      </dgm:t>
    </dgm:pt>
    <dgm:pt modelId="{7C18417B-F320-4DD9-AC87-28DD0E18DEC6}" type="sibTrans" cxnId="{E59BA663-F8C8-4420-99C9-40EE0927E6A1}">
      <dgm:prSet/>
      <dgm:spPr/>
      <dgm:t>
        <a:bodyPr/>
        <a:lstStyle/>
        <a:p>
          <a:endParaRPr lang="zh-TW" altLang="en-US"/>
        </a:p>
      </dgm:t>
    </dgm:pt>
    <dgm:pt modelId="{A199D02B-882E-417B-B343-17D7C42B8FFB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A4DE6EFA-B1CC-48F0-8D1C-A714F14F614E}" type="parTrans" cxnId="{3AC79D72-834D-4385-913E-37F15215F3D1}">
      <dgm:prSet/>
      <dgm:spPr/>
      <dgm:t>
        <a:bodyPr/>
        <a:lstStyle/>
        <a:p>
          <a:endParaRPr lang="zh-TW" altLang="en-US"/>
        </a:p>
      </dgm:t>
    </dgm:pt>
    <dgm:pt modelId="{218D3FB9-B43A-4129-9F02-2B6E2F77A722}" type="sibTrans" cxnId="{3AC79D72-834D-4385-913E-37F15215F3D1}">
      <dgm:prSet/>
      <dgm:spPr/>
      <dgm:t>
        <a:bodyPr/>
        <a:lstStyle/>
        <a:p>
          <a:endParaRPr lang="zh-TW" altLang="en-US"/>
        </a:p>
      </dgm:t>
    </dgm:pt>
    <dgm:pt modelId="{72B02A29-84AA-40CE-BD1F-694559BBEF08}" type="pres">
      <dgm:prSet presAssocID="{9213C099-23FB-4E64-BBD8-DBD7433EE49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AC3B17E6-7F42-40CA-AB2A-48BE5D4D121B}" type="pres">
      <dgm:prSet presAssocID="{9213C099-23FB-4E64-BBD8-DBD7433EE49D}" presName="cycle" presStyleCnt="0"/>
      <dgm:spPr/>
    </dgm:pt>
    <dgm:pt modelId="{AB4990E0-5C92-4489-A68E-43BC876BD122}" type="pres">
      <dgm:prSet presAssocID="{9213C099-23FB-4E64-BBD8-DBD7433EE49D}" presName="centerShape" presStyleCnt="0"/>
      <dgm:spPr/>
    </dgm:pt>
    <dgm:pt modelId="{580966DB-AC90-4D07-81EB-EB6F64C7F1A5}" type="pres">
      <dgm:prSet presAssocID="{9213C099-23FB-4E64-BBD8-DBD7433EE49D}" presName="connSite" presStyleLbl="node1" presStyleIdx="0" presStyleCnt="3"/>
      <dgm:spPr/>
    </dgm:pt>
    <dgm:pt modelId="{AE8D6291-BD4C-4996-BBBE-9F5DCF69D709}" type="pres">
      <dgm:prSet presAssocID="{9213C099-23FB-4E64-BBD8-DBD7433EE49D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95E3F0E-0B3D-44B9-8CD4-1CE0C0458B7D}" type="pres">
      <dgm:prSet presAssocID="{47A9FB71-440E-410E-8D70-B41F8787AE93}" presName="Name25" presStyleLbl="parChTrans1D1" presStyleIdx="0" presStyleCnt="2"/>
      <dgm:spPr/>
    </dgm:pt>
    <dgm:pt modelId="{5E34D125-488F-4941-AD89-7FEB4FC75C71}" type="pres">
      <dgm:prSet presAssocID="{860264B1-65CE-47B6-89FA-FEFF7592A2A5}" presName="node" presStyleCnt="0"/>
      <dgm:spPr/>
    </dgm:pt>
    <dgm:pt modelId="{0FB01FF9-A0F4-46E4-91F0-2A2088F7510F}" type="pres">
      <dgm:prSet presAssocID="{860264B1-65CE-47B6-89FA-FEFF7592A2A5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54776797-A65F-4936-88C9-37BE9711FAE9}" type="pres">
      <dgm:prSet presAssocID="{860264B1-65CE-47B6-89FA-FEFF7592A2A5}" presName="childNode" presStyleLbl="revTx" presStyleIdx="0" presStyleCnt="2">
        <dgm:presLayoutVars>
          <dgm:bulletEnabled val="1"/>
        </dgm:presLayoutVars>
      </dgm:prSet>
      <dgm:spPr/>
    </dgm:pt>
    <dgm:pt modelId="{71617A2F-BCC8-4ACD-AFD0-4B58473B4591}" type="pres">
      <dgm:prSet presAssocID="{E75E2BEF-AFEA-4886-B146-26CD6B678886}" presName="Name25" presStyleLbl="parChTrans1D1" presStyleIdx="1" presStyleCnt="2"/>
      <dgm:spPr/>
    </dgm:pt>
    <dgm:pt modelId="{F0715C8D-3BB1-4460-92A1-71704B3EC55B}" type="pres">
      <dgm:prSet presAssocID="{96525691-241A-46A2-8D0B-94E385EBB134}" presName="node" presStyleCnt="0"/>
      <dgm:spPr/>
    </dgm:pt>
    <dgm:pt modelId="{AA3B8D7D-E837-4FB3-A1BF-E2FC5DB5B4B4}" type="pres">
      <dgm:prSet presAssocID="{96525691-241A-46A2-8D0B-94E385EBB134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334CD9AE-EF82-4948-BE96-935B966CAF26}" type="pres">
      <dgm:prSet presAssocID="{96525691-241A-46A2-8D0B-94E385EBB134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EB676E57-D1D0-4802-93E0-A9AD07F2EA96}" type="presOf" srcId="{9CB59838-3091-4172-8AAB-1152300C4DE9}" destId="{54776797-A65F-4936-88C9-37BE9711FAE9}" srcOrd="0" destOrd="1" presId="urn:microsoft.com/office/officeart/2005/8/layout/radial2"/>
    <dgm:cxn modelId="{982DFDF4-2884-41C0-BF35-549602E33D4E}" srcId="{9213C099-23FB-4E64-BBD8-DBD7433EE49D}" destId="{96525691-241A-46A2-8D0B-94E385EBB134}" srcOrd="1" destOrd="0" parTransId="{E75E2BEF-AFEA-4886-B146-26CD6B678886}" sibTransId="{C39FA5BB-ED11-4E56-91FD-5A4064CE39D8}"/>
    <dgm:cxn modelId="{8C0113F3-93A1-4FF0-B4BA-D095C3A20C95}" type="presOf" srcId="{989B6409-AB15-4DF1-905C-9EE2F53BBDB8}" destId="{54776797-A65F-4936-88C9-37BE9711FAE9}" srcOrd="0" destOrd="0" presId="urn:microsoft.com/office/officeart/2005/8/layout/radial2"/>
    <dgm:cxn modelId="{01ABFC1D-8942-4515-BBEB-58DCD4E2AE71}" srcId="{9213C099-23FB-4E64-BBD8-DBD7433EE49D}" destId="{860264B1-65CE-47B6-89FA-FEFF7592A2A5}" srcOrd="0" destOrd="0" parTransId="{47A9FB71-440E-410E-8D70-B41F8787AE93}" sibTransId="{477F2970-7FF2-4D07-A148-F2C5326BC3BE}"/>
    <dgm:cxn modelId="{EA76A6AF-6A20-44C1-8DD7-1C7F515C783D}" type="presOf" srcId="{47A9FB71-440E-410E-8D70-B41F8787AE93}" destId="{995E3F0E-0B3D-44B9-8CD4-1CE0C0458B7D}" srcOrd="0" destOrd="0" presId="urn:microsoft.com/office/officeart/2005/8/layout/radial2"/>
    <dgm:cxn modelId="{3CF307EF-9ECA-4D31-9E6B-59002199E2D6}" type="presOf" srcId="{BA5486BE-579D-44DD-B6A7-2B3BE4B36E70}" destId="{334CD9AE-EF82-4948-BE96-935B966CAF26}" srcOrd="0" destOrd="0" presId="urn:microsoft.com/office/officeart/2005/8/layout/radial2"/>
    <dgm:cxn modelId="{4AA6006C-92E7-49F8-84FB-DF8C2563E4C0}" type="presOf" srcId="{96525691-241A-46A2-8D0B-94E385EBB134}" destId="{AA3B8D7D-E837-4FB3-A1BF-E2FC5DB5B4B4}" srcOrd="0" destOrd="0" presId="urn:microsoft.com/office/officeart/2005/8/layout/radial2"/>
    <dgm:cxn modelId="{63AD6D56-80C5-4DE7-95AC-D60C445F76C1}" type="presOf" srcId="{E75E2BEF-AFEA-4886-B146-26CD6B678886}" destId="{71617A2F-BCC8-4ACD-AFD0-4B58473B4591}" srcOrd="0" destOrd="0" presId="urn:microsoft.com/office/officeart/2005/8/layout/radial2"/>
    <dgm:cxn modelId="{3AC79D72-834D-4385-913E-37F15215F3D1}" srcId="{96525691-241A-46A2-8D0B-94E385EBB134}" destId="{A199D02B-882E-417B-B343-17D7C42B8FFB}" srcOrd="1" destOrd="0" parTransId="{A4DE6EFA-B1CC-48F0-8D1C-A714F14F614E}" sibTransId="{218D3FB9-B43A-4129-9F02-2B6E2F77A722}"/>
    <dgm:cxn modelId="{50335CDC-BF9B-467A-988A-3C586C52C95F}" type="presOf" srcId="{860264B1-65CE-47B6-89FA-FEFF7592A2A5}" destId="{0FB01FF9-A0F4-46E4-91F0-2A2088F7510F}" srcOrd="0" destOrd="0" presId="urn:microsoft.com/office/officeart/2005/8/layout/radial2"/>
    <dgm:cxn modelId="{5F9335F1-5F5D-4FB3-AAF6-59CBC0563BFB}" srcId="{860264B1-65CE-47B6-89FA-FEFF7592A2A5}" destId="{9CB59838-3091-4172-8AAB-1152300C4DE9}" srcOrd="1" destOrd="0" parTransId="{29F163D1-49EF-4DDC-8E5C-298F68399D4B}" sibTransId="{1F74ADB0-6E7D-4AF0-9B6B-6D101549B6A8}"/>
    <dgm:cxn modelId="{710B0447-7C33-400B-B106-E5A6A2CBFA85}" srcId="{860264B1-65CE-47B6-89FA-FEFF7592A2A5}" destId="{989B6409-AB15-4DF1-905C-9EE2F53BBDB8}" srcOrd="0" destOrd="0" parTransId="{2EB032BF-322D-4C76-AB35-586511A108E2}" sibTransId="{81C993B7-B8A6-48E0-A5A5-CA560A141D7C}"/>
    <dgm:cxn modelId="{E59BA663-F8C8-4420-99C9-40EE0927E6A1}" srcId="{96525691-241A-46A2-8D0B-94E385EBB134}" destId="{BA5486BE-579D-44DD-B6A7-2B3BE4B36E70}" srcOrd="0" destOrd="0" parTransId="{D18D6A27-A571-4CD1-8868-9447FF84D05A}" sibTransId="{7C18417B-F320-4DD9-AC87-28DD0E18DEC6}"/>
    <dgm:cxn modelId="{0AEAD209-167C-4F3C-9EF3-407E2E701F45}" type="presOf" srcId="{A199D02B-882E-417B-B343-17D7C42B8FFB}" destId="{334CD9AE-EF82-4948-BE96-935B966CAF26}" srcOrd="0" destOrd="1" presId="urn:microsoft.com/office/officeart/2005/8/layout/radial2"/>
    <dgm:cxn modelId="{BF79C23C-48F8-4EB8-BA8D-5FF1A780FC6E}" type="presOf" srcId="{9213C099-23FB-4E64-BBD8-DBD7433EE49D}" destId="{72B02A29-84AA-40CE-BD1F-694559BBEF08}" srcOrd="0" destOrd="0" presId="urn:microsoft.com/office/officeart/2005/8/layout/radial2"/>
    <dgm:cxn modelId="{4727FD10-44E7-4DAC-8722-6ADDA670FC0C}" type="presParOf" srcId="{72B02A29-84AA-40CE-BD1F-694559BBEF08}" destId="{AC3B17E6-7F42-40CA-AB2A-48BE5D4D121B}" srcOrd="0" destOrd="0" presId="urn:microsoft.com/office/officeart/2005/8/layout/radial2"/>
    <dgm:cxn modelId="{AF3E82B0-9286-4CB3-AF15-C92B823F7443}" type="presParOf" srcId="{AC3B17E6-7F42-40CA-AB2A-48BE5D4D121B}" destId="{AB4990E0-5C92-4489-A68E-43BC876BD122}" srcOrd="0" destOrd="0" presId="urn:microsoft.com/office/officeart/2005/8/layout/radial2"/>
    <dgm:cxn modelId="{26F87F8B-7F18-4F4A-A3B5-36A57E385803}" type="presParOf" srcId="{AB4990E0-5C92-4489-A68E-43BC876BD122}" destId="{580966DB-AC90-4D07-81EB-EB6F64C7F1A5}" srcOrd="0" destOrd="0" presId="urn:microsoft.com/office/officeart/2005/8/layout/radial2"/>
    <dgm:cxn modelId="{E406C662-72A2-4357-AA08-37E49DF58E05}" type="presParOf" srcId="{AB4990E0-5C92-4489-A68E-43BC876BD122}" destId="{AE8D6291-BD4C-4996-BBBE-9F5DCF69D709}" srcOrd="1" destOrd="0" presId="urn:microsoft.com/office/officeart/2005/8/layout/radial2"/>
    <dgm:cxn modelId="{C8B296A5-A296-43F4-AF21-5ABFE52D1F06}" type="presParOf" srcId="{AC3B17E6-7F42-40CA-AB2A-48BE5D4D121B}" destId="{995E3F0E-0B3D-44B9-8CD4-1CE0C0458B7D}" srcOrd="1" destOrd="0" presId="urn:microsoft.com/office/officeart/2005/8/layout/radial2"/>
    <dgm:cxn modelId="{77D1634B-2547-4404-A1B0-4853D311989A}" type="presParOf" srcId="{AC3B17E6-7F42-40CA-AB2A-48BE5D4D121B}" destId="{5E34D125-488F-4941-AD89-7FEB4FC75C71}" srcOrd="2" destOrd="0" presId="urn:microsoft.com/office/officeart/2005/8/layout/radial2"/>
    <dgm:cxn modelId="{01B15A16-0A43-4367-83C5-2E0E01A7B86B}" type="presParOf" srcId="{5E34D125-488F-4941-AD89-7FEB4FC75C71}" destId="{0FB01FF9-A0F4-46E4-91F0-2A2088F7510F}" srcOrd="0" destOrd="0" presId="urn:microsoft.com/office/officeart/2005/8/layout/radial2"/>
    <dgm:cxn modelId="{2572CD26-8750-45D0-9B06-4AFA01E3B78C}" type="presParOf" srcId="{5E34D125-488F-4941-AD89-7FEB4FC75C71}" destId="{54776797-A65F-4936-88C9-37BE9711FAE9}" srcOrd="1" destOrd="0" presId="urn:microsoft.com/office/officeart/2005/8/layout/radial2"/>
    <dgm:cxn modelId="{2FC69C6D-87F5-437B-8CB2-FF36BF91A6EA}" type="presParOf" srcId="{AC3B17E6-7F42-40CA-AB2A-48BE5D4D121B}" destId="{71617A2F-BCC8-4ACD-AFD0-4B58473B4591}" srcOrd="3" destOrd="0" presId="urn:microsoft.com/office/officeart/2005/8/layout/radial2"/>
    <dgm:cxn modelId="{AD5593F4-248E-4D67-83F9-976F5BD78274}" type="presParOf" srcId="{AC3B17E6-7F42-40CA-AB2A-48BE5D4D121B}" destId="{F0715C8D-3BB1-4460-92A1-71704B3EC55B}" srcOrd="4" destOrd="0" presId="urn:microsoft.com/office/officeart/2005/8/layout/radial2"/>
    <dgm:cxn modelId="{7C64E049-BB7E-41E1-9162-96BDC11A1560}" type="presParOf" srcId="{F0715C8D-3BB1-4460-92A1-71704B3EC55B}" destId="{AA3B8D7D-E837-4FB3-A1BF-E2FC5DB5B4B4}" srcOrd="0" destOrd="0" presId="urn:microsoft.com/office/officeart/2005/8/layout/radial2"/>
    <dgm:cxn modelId="{BCEB3F0A-ACD5-40D7-A988-211A4C719281}" type="presParOf" srcId="{F0715C8D-3BB1-4460-92A1-71704B3EC55B}" destId="{334CD9AE-EF82-4948-BE96-935B966CAF2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F68D77-5906-42A9-8B92-92D007EC0ABA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84C85038-B6AA-40AD-AD7D-CDEFE0C615C6}">
      <dsp:nvSpPr>
        <dsp:cNvPr id="0" name=""/>
        <dsp:cNvSpPr/>
      </dsp:nvSpPr>
      <dsp:spPr>
        <a:xfrm>
          <a:off x="226374" y="172613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7541B672-2A2E-40C7-B3C4-BD0AC0FC5567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-142825"/>
                <a:satOff val="1794"/>
                <a:lumOff val="10899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-142825"/>
                <a:satOff val="1794"/>
                <a:lumOff val="10899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-142825"/>
                <a:satOff val="1794"/>
                <a:lumOff val="1089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A1F43B02-4114-4F96-8DB8-16AC33C15BDA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duotone>
              <a:schemeClr val="accent1">
                <a:hueOff val="-37160"/>
                <a:satOff val="0"/>
                <a:lumOff val="2840"/>
                <a:alphaOff val="0"/>
                <a:shade val="20000"/>
                <a:satMod val="200000"/>
              </a:schemeClr>
              <a:schemeClr val="accent1">
                <a:hueOff val="-37160"/>
                <a:satOff val="0"/>
                <a:lumOff val="284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22B3D577-0DC4-4C78-BE76-52DF5CFF4076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-285649"/>
                <a:satOff val="3588"/>
                <a:lumOff val="21798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-285649"/>
                <a:satOff val="3588"/>
                <a:lumOff val="21798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-285649"/>
                <a:satOff val="3588"/>
                <a:lumOff val="2179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5EA5CC49-44E6-4DF0-8E71-DCABCB872404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duotone>
              <a:schemeClr val="accent1">
                <a:hueOff val="-74320"/>
                <a:satOff val="0"/>
                <a:lumOff val="5681"/>
                <a:alphaOff val="0"/>
                <a:shade val="20000"/>
                <a:satMod val="200000"/>
              </a:schemeClr>
              <a:schemeClr val="accent1">
                <a:hueOff val="-74320"/>
                <a:satOff val="0"/>
                <a:lumOff val="5681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D25BA03B-084D-4BE8-AC9F-35C2F6C3A8ED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-428474"/>
                <a:satOff val="5382"/>
                <a:lumOff val="32697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-428474"/>
                <a:satOff val="5382"/>
                <a:lumOff val="32697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-428474"/>
                <a:satOff val="5382"/>
                <a:lumOff val="3269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0622AAA2-228A-4269-A592-4CE18D1D51CB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duotone>
              <a:schemeClr val="accent1">
                <a:hueOff val="-111480"/>
                <a:satOff val="0"/>
                <a:lumOff val="8521"/>
                <a:alphaOff val="0"/>
                <a:shade val="20000"/>
                <a:satMod val="200000"/>
              </a:schemeClr>
              <a:schemeClr val="accent1">
                <a:hueOff val="-111480"/>
                <a:satOff val="0"/>
                <a:lumOff val="8521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D3A6AE19-FCF0-4F4E-8672-EBF4269696C1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5A5AAF-F683-4C6D-9EC9-C700F1F63330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EA4AEA-7A52-478D-902F-6F7BFE69D78A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42E64549-61E6-472A-80BF-940788C2E041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E2C9773A-AE38-4D42-BFE9-B407E0141B23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18D75F-06C7-47A9-B769-AC5ED6C32756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5C17E426-9AD9-433A-B31B-38212666B8D0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617A2F-BCC8-4ACD-AFD0-4B58473B4591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5E3F0E-0B3D-44B9-8CD4-1CE0C0458B7D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8D6291-BD4C-4996-BBBE-9F5DCF69D709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FB01FF9-A0F4-46E4-91F0-2A2088F7510F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shade val="80000"/>
                <a:hueOff val="-191190"/>
                <a:satOff val="-1378"/>
                <a:lumOff val="14744"/>
                <a:alphaOff val="0"/>
                <a:tint val="50000"/>
                <a:satMod val="300000"/>
              </a:schemeClr>
            </a:gs>
            <a:gs pos="35000">
              <a:schemeClr val="accent5">
                <a:shade val="80000"/>
                <a:hueOff val="-191190"/>
                <a:satOff val="-1378"/>
                <a:lumOff val="14744"/>
                <a:alphaOff val="0"/>
                <a:tint val="37000"/>
                <a:satMod val="300000"/>
              </a:schemeClr>
            </a:gs>
            <a:gs pos="100000">
              <a:schemeClr val="accent5">
                <a:shade val="80000"/>
                <a:hueOff val="-191190"/>
                <a:satOff val="-1378"/>
                <a:lumOff val="1474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54776797-A65F-4936-88C9-37BE9711FAE9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AA3B8D7D-E837-4FB3-A1BF-E2FC5DB5B4B4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shade val="80000"/>
                <a:hueOff val="-382380"/>
                <a:satOff val="-2756"/>
                <a:lumOff val="29488"/>
                <a:alphaOff val="0"/>
                <a:tint val="50000"/>
                <a:satMod val="300000"/>
              </a:schemeClr>
            </a:gs>
            <a:gs pos="35000">
              <a:schemeClr val="accent5">
                <a:shade val="80000"/>
                <a:hueOff val="-382380"/>
                <a:satOff val="-2756"/>
                <a:lumOff val="29488"/>
                <a:alphaOff val="0"/>
                <a:tint val="37000"/>
                <a:satMod val="300000"/>
              </a:schemeClr>
            </a:gs>
            <a:gs pos="100000">
              <a:schemeClr val="accent5">
                <a:shade val="80000"/>
                <a:hueOff val="-382380"/>
                <a:satOff val="-2756"/>
                <a:lumOff val="2948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334CD9AE-EF82-4948-BE96-935B966CAF26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DC5BB8-A057-4887-B4D2-A8317FD8940A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55F3FF-4BAD-439C-827B-4E4D4CBBB2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1727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55F3FF-4BAD-439C-827B-4E4D4CBBB2FF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870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gradFill>
          <a:gsLst>
            <a:gs pos="0">
              <a:schemeClr val="bg1"/>
            </a:gs>
            <a:gs pos="30000">
              <a:srgbClr val="CFF2F9"/>
            </a:gs>
            <a:gs pos="69000">
              <a:srgbClr val="FFF0B7"/>
            </a:gs>
            <a:gs pos="100000">
              <a:srgbClr val="BAE18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36000">
              <a:srgbClr val="D5F2F1"/>
            </a:gs>
            <a:gs pos="69000">
              <a:srgbClr val="FFF0B7"/>
            </a:gs>
            <a:gs pos="100000">
              <a:srgbClr val="BAE18F"/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rgbClr val="9966FF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2933" y="2708920"/>
            <a:ext cx="4798134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872390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628237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223850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黃色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1340</TotalTime>
  <Words>111</Words>
  <Application>Microsoft Office PowerPoint</Application>
  <PresentationFormat>如螢幕大小 (4:3)</PresentationFormat>
  <Paragraphs>20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2022-11-28T06:10:25Z</dcterms:modified>
</cp:coreProperties>
</file>