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5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59A72A-2CA0-4C10-AF8E-A4A0A88A7050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A463F76-C433-4EE2-97B3-F6ECD92A870F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A73F5C40-F2E2-4489-87C1-3B45CA48FD92}" type="parTrans" cxnId="{E5F52A87-E13D-4DDE-9B2C-4BC991AC4E7B}">
      <dgm:prSet/>
      <dgm:spPr/>
      <dgm:t>
        <a:bodyPr/>
        <a:lstStyle/>
        <a:p>
          <a:endParaRPr lang="zh-TW" altLang="en-US"/>
        </a:p>
      </dgm:t>
    </dgm:pt>
    <dgm:pt modelId="{EBCB4599-B5A6-43F5-AE4C-523EEBBCA8D0}" type="sibTrans" cxnId="{E5F52A87-E13D-4DDE-9B2C-4BC991AC4E7B}">
      <dgm:prSet/>
      <dgm:spPr/>
      <dgm:t>
        <a:bodyPr/>
        <a:lstStyle/>
        <a:p>
          <a:endParaRPr lang="zh-TW" altLang="en-US"/>
        </a:p>
      </dgm:t>
    </dgm:pt>
    <dgm:pt modelId="{23A9549A-2E8A-42EE-A815-3423FC34E041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A2C732E4-4628-41D9-9F5D-92120DE25293}" type="parTrans" cxnId="{06427CBB-9FFE-438C-BEFD-6A84BF23E6F8}">
      <dgm:prSet/>
      <dgm:spPr/>
      <dgm:t>
        <a:bodyPr/>
        <a:lstStyle/>
        <a:p>
          <a:endParaRPr lang="zh-TW" altLang="en-US"/>
        </a:p>
      </dgm:t>
    </dgm:pt>
    <dgm:pt modelId="{E8F9F903-D8BB-4BC2-9F3B-44E4E530F600}" type="sibTrans" cxnId="{06427CBB-9FFE-438C-BEFD-6A84BF23E6F8}">
      <dgm:prSet/>
      <dgm:spPr/>
      <dgm:t>
        <a:bodyPr/>
        <a:lstStyle/>
        <a:p>
          <a:endParaRPr lang="zh-TW" altLang="en-US"/>
        </a:p>
      </dgm:t>
    </dgm:pt>
    <dgm:pt modelId="{769AF7BB-C8C5-4653-9CC8-F4F0E331A4B4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EBF5C28D-696C-4D08-BE57-856962770C7F}" type="parTrans" cxnId="{3F3B3CFE-03CD-41A1-8B21-653DCC7EED97}">
      <dgm:prSet/>
      <dgm:spPr/>
      <dgm:t>
        <a:bodyPr/>
        <a:lstStyle/>
        <a:p>
          <a:endParaRPr lang="zh-TW" altLang="en-US"/>
        </a:p>
      </dgm:t>
    </dgm:pt>
    <dgm:pt modelId="{24224790-50BD-41B2-8A9D-B51424CA9EA9}" type="sibTrans" cxnId="{3F3B3CFE-03CD-41A1-8B21-653DCC7EED97}">
      <dgm:prSet/>
      <dgm:spPr/>
      <dgm:t>
        <a:bodyPr/>
        <a:lstStyle/>
        <a:p>
          <a:endParaRPr lang="zh-TW" altLang="en-US"/>
        </a:p>
      </dgm:t>
    </dgm:pt>
    <dgm:pt modelId="{8A442033-15BC-4D1A-B26D-A489A0A9B87F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A7F3EFCE-B63D-438F-9902-1516F200E201}" type="parTrans" cxnId="{718C88B9-5DF1-40CF-9C73-778FB250C0EC}">
      <dgm:prSet/>
      <dgm:spPr/>
      <dgm:t>
        <a:bodyPr/>
        <a:lstStyle/>
        <a:p>
          <a:endParaRPr lang="zh-TW" altLang="en-US"/>
        </a:p>
      </dgm:t>
    </dgm:pt>
    <dgm:pt modelId="{1AF50035-DCE9-4421-BA34-76BCC26A7A68}" type="sibTrans" cxnId="{718C88B9-5DF1-40CF-9C73-778FB250C0EC}">
      <dgm:prSet/>
      <dgm:spPr/>
      <dgm:t>
        <a:bodyPr/>
        <a:lstStyle/>
        <a:p>
          <a:endParaRPr lang="zh-TW" altLang="en-US"/>
        </a:p>
      </dgm:t>
    </dgm:pt>
    <dgm:pt modelId="{A73D62DC-8852-45B9-A9DD-27C8554059FD}" type="pres">
      <dgm:prSet presAssocID="{5159A72A-2CA0-4C10-AF8E-A4A0A88A705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EDA5C71-E62A-4D1B-A37E-8CD81EC16B64}" type="pres">
      <dgm:prSet presAssocID="{5159A72A-2CA0-4C10-AF8E-A4A0A88A7050}" presName="fgShape" presStyleLbl="fgShp" presStyleIdx="0" presStyleCnt="1"/>
      <dgm:spPr/>
    </dgm:pt>
    <dgm:pt modelId="{821262AD-947C-4D64-9D6D-F21A4C553FE6}" type="pres">
      <dgm:prSet presAssocID="{5159A72A-2CA0-4C10-AF8E-A4A0A88A7050}" presName="linComp" presStyleCnt="0"/>
      <dgm:spPr/>
    </dgm:pt>
    <dgm:pt modelId="{4431BE4D-F8A2-41ED-B6DD-8DCE9CE58661}" type="pres">
      <dgm:prSet presAssocID="{BA463F76-C433-4EE2-97B3-F6ECD92A870F}" presName="compNode" presStyleCnt="0"/>
      <dgm:spPr/>
    </dgm:pt>
    <dgm:pt modelId="{4537C8BA-99F8-40EC-B041-360109691A53}" type="pres">
      <dgm:prSet presAssocID="{BA463F76-C433-4EE2-97B3-F6ECD92A870F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A785FF94-536E-4462-901B-B23535690777}" type="pres">
      <dgm:prSet presAssocID="{BA463F76-C433-4EE2-97B3-F6ECD92A870F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46A4B1-101E-40AA-AC23-9FBB1FD36FE3}" type="pres">
      <dgm:prSet presAssocID="{BA463F76-C433-4EE2-97B3-F6ECD92A870F}" presName="invisiNode" presStyleLbl="node1" presStyleIdx="0" presStyleCnt="4"/>
      <dgm:spPr/>
    </dgm:pt>
    <dgm:pt modelId="{B153DC55-D426-470B-A3DB-EF25F7CA8505}" type="pres">
      <dgm:prSet presAssocID="{BA463F76-C433-4EE2-97B3-F6ECD92A870F}" presName="imagNode" presStyleLbl="fgImgPlace1" presStyleIdx="0" presStyleCnt="4" custLinFactNeighborX="-1829" custLinFactNeighborY="2991"/>
      <dgm:spPr/>
    </dgm:pt>
    <dgm:pt modelId="{C68117EA-858A-43F8-89AA-3471F82ECE2E}" type="pres">
      <dgm:prSet presAssocID="{EBCB4599-B5A6-43F5-AE4C-523EEBBCA8D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489C2B1-39E8-43D7-8B25-12EDFC08C18C}" type="pres">
      <dgm:prSet presAssocID="{23A9549A-2E8A-42EE-A815-3423FC34E041}" presName="compNode" presStyleCnt="0"/>
      <dgm:spPr/>
    </dgm:pt>
    <dgm:pt modelId="{CCFC9FB4-942A-4327-B9F9-E4F0C5EB9533}" type="pres">
      <dgm:prSet presAssocID="{23A9549A-2E8A-42EE-A815-3423FC34E041}" presName="bkgdShape" presStyleLbl="node1" presStyleIdx="1" presStyleCnt="4" custLinFactNeighborX="1500" custLinFactNeighborY="632"/>
      <dgm:spPr/>
      <dgm:t>
        <a:bodyPr/>
        <a:lstStyle/>
        <a:p>
          <a:endParaRPr lang="zh-TW" altLang="en-US"/>
        </a:p>
      </dgm:t>
    </dgm:pt>
    <dgm:pt modelId="{61F96445-4EEC-4920-A64C-69130F0AA3BE}" type="pres">
      <dgm:prSet presAssocID="{23A9549A-2E8A-42EE-A815-3423FC34E041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BF9CCA-4795-4A25-AA7C-BC6D8F3350E9}" type="pres">
      <dgm:prSet presAssocID="{23A9549A-2E8A-42EE-A815-3423FC34E041}" presName="invisiNode" presStyleLbl="node1" presStyleIdx="1" presStyleCnt="4"/>
      <dgm:spPr/>
    </dgm:pt>
    <dgm:pt modelId="{87FAC6B2-525F-4544-81A5-F57EE43CB74D}" type="pres">
      <dgm:prSet presAssocID="{23A9549A-2E8A-42EE-A815-3423FC34E041}" presName="imagNode" presStyleLbl="fgImgPlace1" presStyleIdx="1" presStyleCnt="4"/>
      <dgm:spPr/>
    </dgm:pt>
    <dgm:pt modelId="{93AE1128-66C6-44A2-8BAE-1BEC5091247F}" type="pres">
      <dgm:prSet presAssocID="{E8F9F903-D8BB-4BC2-9F3B-44E4E530F60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00E4E1C-1F0E-4023-8B44-AD819C75DF80}" type="pres">
      <dgm:prSet presAssocID="{769AF7BB-C8C5-4653-9CC8-F4F0E331A4B4}" presName="compNode" presStyleCnt="0"/>
      <dgm:spPr/>
    </dgm:pt>
    <dgm:pt modelId="{A36686A0-5A13-43C6-B1B6-8B1753C03192}" type="pres">
      <dgm:prSet presAssocID="{769AF7BB-C8C5-4653-9CC8-F4F0E331A4B4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F1CB3050-2827-4920-95D2-ED6F4B6D61F9}" type="pres">
      <dgm:prSet presAssocID="{769AF7BB-C8C5-4653-9CC8-F4F0E331A4B4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EC14458-584E-4199-9C30-D37A72133DFF}" type="pres">
      <dgm:prSet presAssocID="{769AF7BB-C8C5-4653-9CC8-F4F0E331A4B4}" presName="invisiNode" presStyleLbl="node1" presStyleIdx="2" presStyleCnt="4"/>
      <dgm:spPr/>
    </dgm:pt>
    <dgm:pt modelId="{7F488517-22B5-45D7-AA17-53BA49B3DC82}" type="pres">
      <dgm:prSet presAssocID="{769AF7BB-C8C5-4653-9CC8-F4F0E331A4B4}" presName="imagNode" presStyleLbl="fgImgPlace1" presStyleIdx="2" presStyleCnt="4"/>
      <dgm:spPr/>
    </dgm:pt>
    <dgm:pt modelId="{C64BEDEA-79B6-4042-BE13-A16896D63F86}" type="pres">
      <dgm:prSet presAssocID="{24224790-50BD-41B2-8A9D-B51424CA9EA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AC307C9-2296-499F-B7AE-0E2D5DAA4C60}" type="pres">
      <dgm:prSet presAssocID="{8A442033-15BC-4D1A-B26D-A489A0A9B87F}" presName="compNode" presStyleCnt="0"/>
      <dgm:spPr/>
    </dgm:pt>
    <dgm:pt modelId="{36591E26-3259-4CD0-89A0-56B08A764B77}" type="pres">
      <dgm:prSet presAssocID="{8A442033-15BC-4D1A-B26D-A489A0A9B87F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0422A1E3-5F94-4D33-B39A-7F6371F63581}" type="pres">
      <dgm:prSet presAssocID="{8A442033-15BC-4D1A-B26D-A489A0A9B87F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0AB1DB2-C678-42A0-8FBC-4114802FCC43}" type="pres">
      <dgm:prSet presAssocID="{8A442033-15BC-4D1A-B26D-A489A0A9B87F}" presName="invisiNode" presStyleLbl="node1" presStyleIdx="3" presStyleCnt="4"/>
      <dgm:spPr/>
    </dgm:pt>
    <dgm:pt modelId="{248A82C9-B17A-4386-A814-4AA52FFD5A71}" type="pres">
      <dgm:prSet presAssocID="{8A442033-15BC-4D1A-B26D-A489A0A9B87F}" presName="imagNode" presStyleLbl="fgImgPlace1" presStyleIdx="3" presStyleCnt="4"/>
      <dgm:spPr/>
    </dgm:pt>
  </dgm:ptLst>
  <dgm:cxnLst>
    <dgm:cxn modelId="{8FA42E64-E2E4-4734-AD08-0F7C335F9A72}" type="presOf" srcId="{8A442033-15BC-4D1A-B26D-A489A0A9B87F}" destId="{36591E26-3259-4CD0-89A0-56B08A764B77}" srcOrd="0" destOrd="0" presId="urn:microsoft.com/office/officeart/2005/8/layout/hList7"/>
    <dgm:cxn modelId="{718C88B9-5DF1-40CF-9C73-778FB250C0EC}" srcId="{5159A72A-2CA0-4C10-AF8E-A4A0A88A7050}" destId="{8A442033-15BC-4D1A-B26D-A489A0A9B87F}" srcOrd="3" destOrd="0" parTransId="{A7F3EFCE-B63D-438F-9902-1516F200E201}" sibTransId="{1AF50035-DCE9-4421-BA34-76BCC26A7A68}"/>
    <dgm:cxn modelId="{F32E0A40-D576-4C4E-8FFA-1678ACDD7B6F}" type="presOf" srcId="{5159A72A-2CA0-4C10-AF8E-A4A0A88A7050}" destId="{A73D62DC-8852-45B9-A9DD-27C8554059FD}" srcOrd="0" destOrd="0" presId="urn:microsoft.com/office/officeart/2005/8/layout/hList7"/>
    <dgm:cxn modelId="{06427CBB-9FFE-438C-BEFD-6A84BF23E6F8}" srcId="{5159A72A-2CA0-4C10-AF8E-A4A0A88A7050}" destId="{23A9549A-2E8A-42EE-A815-3423FC34E041}" srcOrd="1" destOrd="0" parTransId="{A2C732E4-4628-41D9-9F5D-92120DE25293}" sibTransId="{E8F9F903-D8BB-4BC2-9F3B-44E4E530F600}"/>
    <dgm:cxn modelId="{113E9FBB-C707-4524-8D55-D03E659D09AE}" type="presOf" srcId="{23A9549A-2E8A-42EE-A815-3423FC34E041}" destId="{CCFC9FB4-942A-4327-B9F9-E4F0C5EB9533}" srcOrd="0" destOrd="0" presId="urn:microsoft.com/office/officeart/2005/8/layout/hList7"/>
    <dgm:cxn modelId="{1485F364-98B4-4B9D-8779-7D64F4BBB6FE}" type="presOf" srcId="{23A9549A-2E8A-42EE-A815-3423FC34E041}" destId="{61F96445-4EEC-4920-A64C-69130F0AA3BE}" srcOrd="1" destOrd="0" presId="urn:microsoft.com/office/officeart/2005/8/layout/hList7"/>
    <dgm:cxn modelId="{F50321AA-97C4-4D59-BD20-E896F04A7DCB}" type="presOf" srcId="{24224790-50BD-41B2-8A9D-B51424CA9EA9}" destId="{C64BEDEA-79B6-4042-BE13-A16896D63F86}" srcOrd="0" destOrd="0" presId="urn:microsoft.com/office/officeart/2005/8/layout/hList7"/>
    <dgm:cxn modelId="{C603BDED-C62F-4227-80C3-6EC3DE869F98}" type="presOf" srcId="{769AF7BB-C8C5-4653-9CC8-F4F0E331A4B4}" destId="{F1CB3050-2827-4920-95D2-ED6F4B6D61F9}" srcOrd="1" destOrd="0" presId="urn:microsoft.com/office/officeart/2005/8/layout/hList7"/>
    <dgm:cxn modelId="{E31852B7-E83D-4E90-8846-918C74B6AC47}" type="presOf" srcId="{EBCB4599-B5A6-43F5-AE4C-523EEBBCA8D0}" destId="{C68117EA-858A-43F8-89AA-3471F82ECE2E}" srcOrd="0" destOrd="0" presId="urn:microsoft.com/office/officeart/2005/8/layout/hList7"/>
    <dgm:cxn modelId="{82773AA8-7841-49F9-ADAD-042990ED28B0}" type="presOf" srcId="{BA463F76-C433-4EE2-97B3-F6ECD92A870F}" destId="{4537C8BA-99F8-40EC-B041-360109691A53}" srcOrd="0" destOrd="0" presId="urn:microsoft.com/office/officeart/2005/8/layout/hList7"/>
    <dgm:cxn modelId="{E5F52A87-E13D-4DDE-9B2C-4BC991AC4E7B}" srcId="{5159A72A-2CA0-4C10-AF8E-A4A0A88A7050}" destId="{BA463F76-C433-4EE2-97B3-F6ECD92A870F}" srcOrd="0" destOrd="0" parTransId="{A73F5C40-F2E2-4489-87C1-3B45CA48FD92}" sibTransId="{EBCB4599-B5A6-43F5-AE4C-523EEBBCA8D0}"/>
    <dgm:cxn modelId="{68737362-353D-4E6D-81E1-DDBA502CA176}" type="presOf" srcId="{769AF7BB-C8C5-4653-9CC8-F4F0E331A4B4}" destId="{A36686A0-5A13-43C6-B1B6-8B1753C03192}" srcOrd="0" destOrd="0" presId="urn:microsoft.com/office/officeart/2005/8/layout/hList7"/>
    <dgm:cxn modelId="{9EA20924-6AC1-4B27-BAF3-5C93F053E085}" type="presOf" srcId="{E8F9F903-D8BB-4BC2-9F3B-44E4E530F600}" destId="{93AE1128-66C6-44A2-8BAE-1BEC5091247F}" srcOrd="0" destOrd="0" presId="urn:microsoft.com/office/officeart/2005/8/layout/hList7"/>
    <dgm:cxn modelId="{3F3B3CFE-03CD-41A1-8B21-653DCC7EED97}" srcId="{5159A72A-2CA0-4C10-AF8E-A4A0A88A7050}" destId="{769AF7BB-C8C5-4653-9CC8-F4F0E331A4B4}" srcOrd="2" destOrd="0" parTransId="{EBF5C28D-696C-4D08-BE57-856962770C7F}" sibTransId="{24224790-50BD-41B2-8A9D-B51424CA9EA9}"/>
    <dgm:cxn modelId="{18CA7F82-294B-4F3D-B8DE-15AD27DFA872}" type="presOf" srcId="{8A442033-15BC-4D1A-B26D-A489A0A9B87F}" destId="{0422A1E3-5F94-4D33-B39A-7F6371F63581}" srcOrd="1" destOrd="0" presId="urn:microsoft.com/office/officeart/2005/8/layout/hList7"/>
    <dgm:cxn modelId="{E794B48C-4123-4704-8DFE-58504091BCB8}" type="presOf" srcId="{BA463F76-C433-4EE2-97B3-F6ECD92A870F}" destId="{A785FF94-536E-4462-901B-B23535690777}" srcOrd="1" destOrd="0" presId="urn:microsoft.com/office/officeart/2005/8/layout/hList7"/>
    <dgm:cxn modelId="{AAC21B74-13F7-4FF7-B0B2-6D267538C61F}" type="presParOf" srcId="{A73D62DC-8852-45B9-A9DD-27C8554059FD}" destId="{8EDA5C71-E62A-4D1B-A37E-8CD81EC16B64}" srcOrd="0" destOrd="0" presId="urn:microsoft.com/office/officeart/2005/8/layout/hList7"/>
    <dgm:cxn modelId="{92C478B9-2547-444C-898E-15E2BC0B3E3D}" type="presParOf" srcId="{A73D62DC-8852-45B9-A9DD-27C8554059FD}" destId="{821262AD-947C-4D64-9D6D-F21A4C553FE6}" srcOrd="1" destOrd="0" presId="urn:microsoft.com/office/officeart/2005/8/layout/hList7"/>
    <dgm:cxn modelId="{2CEA5150-64A9-4EBF-95C5-691C0560B902}" type="presParOf" srcId="{821262AD-947C-4D64-9D6D-F21A4C553FE6}" destId="{4431BE4D-F8A2-41ED-B6DD-8DCE9CE58661}" srcOrd="0" destOrd="0" presId="urn:microsoft.com/office/officeart/2005/8/layout/hList7"/>
    <dgm:cxn modelId="{97FFB5FA-9FBA-4683-AC24-4367A9FDCC53}" type="presParOf" srcId="{4431BE4D-F8A2-41ED-B6DD-8DCE9CE58661}" destId="{4537C8BA-99F8-40EC-B041-360109691A53}" srcOrd="0" destOrd="0" presId="urn:microsoft.com/office/officeart/2005/8/layout/hList7"/>
    <dgm:cxn modelId="{591F13BA-08CE-43E1-A3B1-F9B299973E2A}" type="presParOf" srcId="{4431BE4D-F8A2-41ED-B6DD-8DCE9CE58661}" destId="{A785FF94-536E-4462-901B-B23535690777}" srcOrd="1" destOrd="0" presId="urn:microsoft.com/office/officeart/2005/8/layout/hList7"/>
    <dgm:cxn modelId="{E84BC0E9-4DE1-442E-9868-6B4D38BD3812}" type="presParOf" srcId="{4431BE4D-F8A2-41ED-B6DD-8DCE9CE58661}" destId="{B246A4B1-101E-40AA-AC23-9FBB1FD36FE3}" srcOrd="2" destOrd="0" presId="urn:microsoft.com/office/officeart/2005/8/layout/hList7"/>
    <dgm:cxn modelId="{157B1B9D-C317-422D-8EF2-353504E21DF3}" type="presParOf" srcId="{4431BE4D-F8A2-41ED-B6DD-8DCE9CE58661}" destId="{B153DC55-D426-470B-A3DB-EF25F7CA8505}" srcOrd="3" destOrd="0" presId="urn:microsoft.com/office/officeart/2005/8/layout/hList7"/>
    <dgm:cxn modelId="{F28F676F-F876-4F27-B7B1-7095D23E970F}" type="presParOf" srcId="{821262AD-947C-4D64-9D6D-F21A4C553FE6}" destId="{C68117EA-858A-43F8-89AA-3471F82ECE2E}" srcOrd="1" destOrd="0" presId="urn:microsoft.com/office/officeart/2005/8/layout/hList7"/>
    <dgm:cxn modelId="{6A13E4AE-E855-484B-BD21-89E9A1C0F6C9}" type="presParOf" srcId="{821262AD-947C-4D64-9D6D-F21A4C553FE6}" destId="{A489C2B1-39E8-43D7-8B25-12EDFC08C18C}" srcOrd="2" destOrd="0" presId="urn:microsoft.com/office/officeart/2005/8/layout/hList7"/>
    <dgm:cxn modelId="{87295FD7-E5D2-45C5-BDCF-84A4C36B7B36}" type="presParOf" srcId="{A489C2B1-39E8-43D7-8B25-12EDFC08C18C}" destId="{CCFC9FB4-942A-4327-B9F9-E4F0C5EB9533}" srcOrd="0" destOrd="0" presId="urn:microsoft.com/office/officeart/2005/8/layout/hList7"/>
    <dgm:cxn modelId="{802AAB0F-D81A-4AE6-99DE-F6D071223B02}" type="presParOf" srcId="{A489C2B1-39E8-43D7-8B25-12EDFC08C18C}" destId="{61F96445-4EEC-4920-A64C-69130F0AA3BE}" srcOrd="1" destOrd="0" presId="urn:microsoft.com/office/officeart/2005/8/layout/hList7"/>
    <dgm:cxn modelId="{F9F5FA14-CE0B-4DC0-B7A3-9518211C1EB8}" type="presParOf" srcId="{A489C2B1-39E8-43D7-8B25-12EDFC08C18C}" destId="{80BF9CCA-4795-4A25-AA7C-BC6D8F3350E9}" srcOrd="2" destOrd="0" presId="urn:microsoft.com/office/officeart/2005/8/layout/hList7"/>
    <dgm:cxn modelId="{CFCB68C3-3BDD-47E8-9D95-34FB49186AB8}" type="presParOf" srcId="{A489C2B1-39E8-43D7-8B25-12EDFC08C18C}" destId="{87FAC6B2-525F-4544-81A5-F57EE43CB74D}" srcOrd="3" destOrd="0" presId="urn:microsoft.com/office/officeart/2005/8/layout/hList7"/>
    <dgm:cxn modelId="{066544B1-AEC8-46E3-87D0-575EA2407B91}" type="presParOf" srcId="{821262AD-947C-4D64-9D6D-F21A4C553FE6}" destId="{93AE1128-66C6-44A2-8BAE-1BEC5091247F}" srcOrd="3" destOrd="0" presId="urn:microsoft.com/office/officeart/2005/8/layout/hList7"/>
    <dgm:cxn modelId="{F6AC92A3-0B55-4EA5-8A07-AF6E22514B10}" type="presParOf" srcId="{821262AD-947C-4D64-9D6D-F21A4C553FE6}" destId="{400E4E1C-1F0E-4023-8B44-AD819C75DF80}" srcOrd="4" destOrd="0" presId="urn:microsoft.com/office/officeart/2005/8/layout/hList7"/>
    <dgm:cxn modelId="{3F26B802-F3C8-485E-AE1C-3EEE91E68797}" type="presParOf" srcId="{400E4E1C-1F0E-4023-8B44-AD819C75DF80}" destId="{A36686A0-5A13-43C6-B1B6-8B1753C03192}" srcOrd="0" destOrd="0" presId="urn:microsoft.com/office/officeart/2005/8/layout/hList7"/>
    <dgm:cxn modelId="{2EB7D288-4C61-4512-97F9-EFB8252DD647}" type="presParOf" srcId="{400E4E1C-1F0E-4023-8B44-AD819C75DF80}" destId="{F1CB3050-2827-4920-95D2-ED6F4B6D61F9}" srcOrd="1" destOrd="0" presId="urn:microsoft.com/office/officeart/2005/8/layout/hList7"/>
    <dgm:cxn modelId="{23990688-6CB7-459E-B580-85FB7B709D7B}" type="presParOf" srcId="{400E4E1C-1F0E-4023-8B44-AD819C75DF80}" destId="{7EC14458-584E-4199-9C30-D37A72133DFF}" srcOrd="2" destOrd="0" presId="urn:microsoft.com/office/officeart/2005/8/layout/hList7"/>
    <dgm:cxn modelId="{2691589A-A930-408B-81CD-9AB614627091}" type="presParOf" srcId="{400E4E1C-1F0E-4023-8B44-AD819C75DF80}" destId="{7F488517-22B5-45D7-AA17-53BA49B3DC82}" srcOrd="3" destOrd="0" presId="urn:microsoft.com/office/officeart/2005/8/layout/hList7"/>
    <dgm:cxn modelId="{E95BDEA2-6489-4239-9F16-40EBDBA9B103}" type="presParOf" srcId="{821262AD-947C-4D64-9D6D-F21A4C553FE6}" destId="{C64BEDEA-79B6-4042-BE13-A16896D63F86}" srcOrd="5" destOrd="0" presId="urn:microsoft.com/office/officeart/2005/8/layout/hList7"/>
    <dgm:cxn modelId="{A20F4441-B140-456E-89EC-C76A978B9937}" type="presParOf" srcId="{821262AD-947C-4D64-9D6D-F21A4C553FE6}" destId="{BAC307C9-2296-499F-B7AE-0E2D5DAA4C60}" srcOrd="6" destOrd="0" presId="urn:microsoft.com/office/officeart/2005/8/layout/hList7"/>
    <dgm:cxn modelId="{95C14DD8-B19C-4D70-9517-97C93F8D9176}" type="presParOf" srcId="{BAC307C9-2296-499F-B7AE-0E2D5DAA4C60}" destId="{36591E26-3259-4CD0-89A0-56B08A764B77}" srcOrd="0" destOrd="0" presId="urn:microsoft.com/office/officeart/2005/8/layout/hList7"/>
    <dgm:cxn modelId="{96AA9362-9DEB-4FD9-86DB-35CE4D2E8FAF}" type="presParOf" srcId="{BAC307C9-2296-499F-B7AE-0E2D5DAA4C60}" destId="{0422A1E3-5F94-4D33-B39A-7F6371F63581}" srcOrd="1" destOrd="0" presId="urn:microsoft.com/office/officeart/2005/8/layout/hList7"/>
    <dgm:cxn modelId="{EC793814-4EC3-4A31-9F19-F6C1CB1353EB}" type="presParOf" srcId="{BAC307C9-2296-499F-B7AE-0E2D5DAA4C60}" destId="{E0AB1DB2-C678-42A0-8FBC-4114802FCC43}" srcOrd="2" destOrd="0" presId="urn:microsoft.com/office/officeart/2005/8/layout/hList7"/>
    <dgm:cxn modelId="{F5101395-316C-41E0-A878-16CFB3995F89}" type="presParOf" srcId="{BAC307C9-2296-499F-B7AE-0E2D5DAA4C60}" destId="{248A82C9-B17A-4386-A814-4AA52FFD5A7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4EB827-F910-439D-9E33-6F0F13A5643F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D50BC38-4FE8-4392-A525-1EBBCADF1EE1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E84CC43F-29B5-4D74-BC55-5AFBB6CF88A5}" type="parTrans" cxnId="{BF4D0895-1ADC-4BF8-99A5-FB09096A23E7}">
      <dgm:prSet/>
      <dgm:spPr/>
      <dgm:t>
        <a:bodyPr/>
        <a:lstStyle/>
        <a:p>
          <a:endParaRPr lang="zh-TW" altLang="en-US"/>
        </a:p>
      </dgm:t>
    </dgm:pt>
    <dgm:pt modelId="{BF926686-EE34-4AA7-9599-DDD88C0D198E}" type="sibTrans" cxnId="{BF4D0895-1ADC-4BF8-99A5-FB09096A23E7}">
      <dgm:prSet/>
      <dgm:spPr/>
      <dgm:t>
        <a:bodyPr/>
        <a:lstStyle/>
        <a:p>
          <a:endParaRPr lang="zh-TW" altLang="en-US"/>
        </a:p>
      </dgm:t>
    </dgm:pt>
    <dgm:pt modelId="{EBA294EF-680F-4CD0-89F6-5C9352A8DC61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45991759-89D5-4B22-B78E-73320418FC0C}" type="parTrans" cxnId="{30694D59-6FAC-4F48-B548-32F9A28ED4BE}">
      <dgm:prSet/>
      <dgm:spPr/>
      <dgm:t>
        <a:bodyPr/>
        <a:lstStyle/>
        <a:p>
          <a:endParaRPr lang="zh-TW" altLang="en-US"/>
        </a:p>
      </dgm:t>
    </dgm:pt>
    <dgm:pt modelId="{70BC0D6F-798E-4219-80ED-83A327A97A72}" type="sibTrans" cxnId="{30694D59-6FAC-4F48-B548-32F9A28ED4BE}">
      <dgm:prSet/>
      <dgm:spPr/>
      <dgm:t>
        <a:bodyPr/>
        <a:lstStyle/>
        <a:p>
          <a:endParaRPr lang="zh-TW" altLang="en-US"/>
        </a:p>
      </dgm:t>
    </dgm:pt>
    <dgm:pt modelId="{4DA19560-3610-43A5-ABDE-84A5211C1128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74A788BB-4F8D-45C7-AEFB-081B7B9C0BA4}" type="parTrans" cxnId="{C49C8E92-370F-4D1C-8E97-EEA7534A3E00}">
      <dgm:prSet/>
      <dgm:spPr/>
      <dgm:t>
        <a:bodyPr/>
        <a:lstStyle/>
        <a:p>
          <a:endParaRPr lang="zh-TW" altLang="en-US"/>
        </a:p>
      </dgm:t>
    </dgm:pt>
    <dgm:pt modelId="{E8ACF486-7EA8-4A64-81C7-70318E39C7FC}" type="sibTrans" cxnId="{C49C8E92-370F-4D1C-8E97-EEA7534A3E00}">
      <dgm:prSet/>
      <dgm:spPr/>
      <dgm:t>
        <a:bodyPr/>
        <a:lstStyle/>
        <a:p>
          <a:endParaRPr lang="zh-TW" altLang="en-US"/>
        </a:p>
      </dgm:t>
    </dgm:pt>
    <dgm:pt modelId="{2126AB1A-C60A-4E2E-8AB9-D15869D67146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31CBF672-685A-41DD-A1CA-4EB869B7656A}" type="parTrans" cxnId="{9CB1DACD-3A72-47A0-B39B-9699EE220713}">
      <dgm:prSet/>
      <dgm:spPr/>
      <dgm:t>
        <a:bodyPr/>
        <a:lstStyle/>
        <a:p>
          <a:endParaRPr lang="zh-TW" altLang="en-US"/>
        </a:p>
      </dgm:t>
    </dgm:pt>
    <dgm:pt modelId="{079D6983-5BA2-4ECE-A7B8-509A4B7C8704}" type="sibTrans" cxnId="{9CB1DACD-3A72-47A0-B39B-9699EE220713}">
      <dgm:prSet/>
      <dgm:spPr/>
      <dgm:t>
        <a:bodyPr/>
        <a:lstStyle/>
        <a:p>
          <a:endParaRPr lang="zh-TW" altLang="en-US"/>
        </a:p>
      </dgm:t>
    </dgm:pt>
    <dgm:pt modelId="{706EAD2C-5410-4976-81B7-AE6219CBDF3F}" type="pres">
      <dgm:prSet presAssocID="{244EB827-F910-439D-9E33-6F0F13A5643F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B9300B0-9236-4ADE-9186-BEA6DC553EBA}" type="pres">
      <dgm:prSet presAssocID="{244EB827-F910-439D-9E33-6F0F13A5643F}" presName="cycle" presStyleCnt="0"/>
      <dgm:spPr/>
    </dgm:pt>
    <dgm:pt modelId="{E48130D3-405F-4BC1-9D49-06C091078DCE}" type="pres">
      <dgm:prSet presAssocID="{244EB827-F910-439D-9E33-6F0F13A5643F}" presName="centerShape" presStyleCnt="0"/>
      <dgm:spPr/>
    </dgm:pt>
    <dgm:pt modelId="{19B0B89F-5B38-4652-ADA1-958712D6A7C0}" type="pres">
      <dgm:prSet presAssocID="{244EB827-F910-439D-9E33-6F0F13A5643F}" presName="connSite" presStyleLbl="node1" presStyleIdx="0" presStyleCnt="5"/>
      <dgm:spPr/>
    </dgm:pt>
    <dgm:pt modelId="{9AA2B513-2F01-47CF-8735-FA7C74FF73B2}" type="pres">
      <dgm:prSet presAssocID="{244EB827-F910-439D-9E33-6F0F13A5643F}" presName="visible" presStyleLbl="node1" presStyleIdx="0" presStyleCnt="5" custFlipVert="1" custFlipHor="1" custScaleX="47108" custScaleY="61485" custLinFactNeighborX="3529" custLinFactNeighborY="-1339"/>
      <dgm:spPr/>
    </dgm:pt>
    <dgm:pt modelId="{CA7CC642-9D05-4CC0-AED4-7110BB43027C}" type="pres">
      <dgm:prSet presAssocID="{E84CC43F-29B5-4D74-BC55-5AFBB6CF88A5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BC4FA6A0-34BB-46AF-8057-94D9BBF0A3F7}" type="pres">
      <dgm:prSet presAssocID="{0D50BC38-4FE8-4392-A525-1EBBCADF1EE1}" presName="node" presStyleCnt="0"/>
      <dgm:spPr/>
    </dgm:pt>
    <dgm:pt modelId="{562C132F-57AB-4E31-8BF7-311B389EF251}" type="pres">
      <dgm:prSet presAssocID="{0D50BC38-4FE8-4392-A525-1EBBCADF1EE1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941E73-D8AA-4CF1-ACAC-4D7DFCD60C32}" type="pres">
      <dgm:prSet presAssocID="{0D50BC38-4FE8-4392-A525-1EBBCADF1EE1}" presName="childNode" presStyleLbl="revTx" presStyleIdx="0" presStyleCnt="0">
        <dgm:presLayoutVars>
          <dgm:bulletEnabled val="1"/>
        </dgm:presLayoutVars>
      </dgm:prSet>
      <dgm:spPr/>
    </dgm:pt>
    <dgm:pt modelId="{C66DAB0F-981B-4DB8-8A40-38A7D77A398F}" type="pres">
      <dgm:prSet presAssocID="{45991759-89D5-4B22-B78E-73320418FC0C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26D506B0-2437-41B9-9315-BFCAF693D361}" type="pres">
      <dgm:prSet presAssocID="{EBA294EF-680F-4CD0-89F6-5C9352A8DC61}" presName="node" presStyleCnt="0"/>
      <dgm:spPr/>
    </dgm:pt>
    <dgm:pt modelId="{F8C5A07F-4548-484D-9FFF-6111DFFAF6DA}" type="pres">
      <dgm:prSet presAssocID="{EBA294EF-680F-4CD0-89F6-5C9352A8DC61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61D909-C0A5-4CF9-9D8C-5312E341DAAB}" type="pres">
      <dgm:prSet presAssocID="{EBA294EF-680F-4CD0-89F6-5C9352A8DC61}" presName="childNode" presStyleLbl="revTx" presStyleIdx="0" presStyleCnt="0">
        <dgm:presLayoutVars>
          <dgm:bulletEnabled val="1"/>
        </dgm:presLayoutVars>
      </dgm:prSet>
      <dgm:spPr/>
    </dgm:pt>
    <dgm:pt modelId="{D32288AD-3F2A-4151-9052-A9BC9F980F55}" type="pres">
      <dgm:prSet presAssocID="{74A788BB-4F8D-45C7-AEFB-081B7B9C0BA4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6B9CF991-AA01-401B-A349-C9ACA51121D9}" type="pres">
      <dgm:prSet presAssocID="{4DA19560-3610-43A5-ABDE-84A5211C1128}" presName="node" presStyleCnt="0"/>
      <dgm:spPr/>
    </dgm:pt>
    <dgm:pt modelId="{9B6DDADA-940C-46D0-81E4-0EE0D04645A7}" type="pres">
      <dgm:prSet presAssocID="{4DA19560-3610-43A5-ABDE-84A5211C1128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D6E923-8C0A-4BBB-83E1-48988B871546}" type="pres">
      <dgm:prSet presAssocID="{4DA19560-3610-43A5-ABDE-84A5211C1128}" presName="childNode" presStyleLbl="revTx" presStyleIdx="0" presStyleCnt="0">
        <dgm:presLayoutVars>
          <dgm:bulletEnabled val="1"/>
        </dgm:presLayoutVars>
      </dgm:prSet>
      <dgm:spPr/>
    </dgm:pt>
    <dgm:pt modelId="{C7E9A3D8-EC2F-4715-9F7D-10A685603743}" type="pres">
      <dgm:prSet presAssocID="{31CBF672-685A-41DD-A1CA-4EB869B7656A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8B712334-5DEF-456E-80FB-A6AE6FA10897}" type="pres">
      <dgm:prSet presAssocID="{2126AB1A-C60A-4E2E-8AB9-D15869D67146}" presName="node" presStyleCnt="0"/>
      <dgm:spPr/>
    </dgm:pt>
    <dgm:pt modelId="{2FEB6841-3C60-475F-969A-D2A6133EDACE}" type="pres">
      <dgm:prSet presAssocID="{2126AB1A-C60A-4E2E-8AB9-D15869D67146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83820C-2C8A-4592-860F-399EEE544580}" type="pres">
      <dgm:prSet presAssocID="{2126AB1A-C60A-4E2E-8AB9-D15869D67146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C49C8E92-370F-4D1C-8E97-EEA7534A3E00}" srcId="{244EB827-F910-439D-9E33-6F0F13A5643F}" destId="{4DA19560-3610-43A5-ABDE-84A5211C1128}" srcOrd="2" destOrd="0" parTransId="{74A788BB-4F8D-45C7-AEFB-081B7B9C0BA4}" sibTransId="{E8ACF486-7EA8-4A64-81C7-70318E39C7FC}"/>
    <dgm:cxn modelId="{C88B5042-BAC2-4993-BAF4-E9B3247876EF}" type="presOf" srcId="{45991759-89D5-4B22-B78E-73320418FC0C}" destId="{C66DAB0F-981B-4DB8-8A40-38A7D77A398F}" srcOrd="0" destOrd="0" presId="urn:microsoft.com/office/officeart/2005/8/layout/radial2"/>
    <dgm:cxn modelId="{3C389966-A47C-4570-88EF-624FAE78CE34}" type="presOf" srcId="{31CBF672-685A-41DD-A1CA-4EB869B7656A}" destId="{C7E9A3D8-EC2F-4715-9F7D-10A685603743}" srcOrd="0" destOrd="0" presId="urn:microsoft.com/office/officeart/2005/8/layout/radial2"/>
    <dgm:cxn modelId="{06A0A75E-14D7-408B-B444-D0A4786BE195}" type="presOf" srcId="{4DA19560-3610-43A5-ABDE-84A5211C1128}" destId="{9B6DDADA-940C-46D0-81E4-0EE0D04645A7}" srcOrd="0" destOrd="0" presId="urn:microsoft.com/office/officeart/2005/8/layout/radial2"/>
    <dgm:cxn modelId="{E64395A0-3912-47B7-9AAF-AFDEA7754562}" type="presOf" srcId="{244EB827-F910-439D-9E33-6F0F13A5643F}" destId="{706EAD2C-5410-4976-81B7-AE6219CBDF3F}" srcOrd="0" destOrd="0" presId="urn:microsoft.com/office/officeart/2005/8/layout/radial2"/>
    <dgm:cxn modelId="{446FF425-FD77-4A48-833E-C190F19CD924}" type="presOf" srcId="{74A788BB-4F8D-45C7-AEFB-081B7B9C0BA4}" destId="{D32288AD-3F2A-4151-9052-A9BC9F980F55}" srcOrd="0" destOrd="0" presId="urn:microsoft.com/office/officeart/2005/8/layout/radial2"/>
    <dgm:cxn modelId="{5D354974-EFDA-440C-9929-0DFE9867E96F}" type="presOf" srcId="{0D50BC38-4FE8-4392-A525-1EBBCADF1EE1}" destId="{562C132F-57AB-4E31-8BF7-311B389EF251}" srcOrd="0" destOrd="0" presId="urn:microsoft.com/office/officeart/2005/8/layout/radial2"/>
    <dgm:cxn modelId="{6C9974D3-DAF7-4F45-9B78-102DF790E07D}" type="presOf" srcId="{E84CC43F-29B5-4D74-BC55-5AFBB6CF88A5}" destId="{CA7CC642-9D05-4CC0-AED4-7110BB43027C}" srcOrd="0" destOrd="0" presId="urn:microsoft.com/office/officeart/2005/8/layout/radial2"/>
    <dgm:cxn modelId="{9CB1DACD-3A72-47A0-B39B-9699EE220713}" srcId="{244EB827-F910-439D-9E33-6F0F13A5643F}" destId="{2126AB1A-C60A-4E2E-8AB9-D15869D67146}" srcOrd="3" destOrd="0" parTransId="{31CBF672-685A-41DD-A1CA-4EB869B7656A}" sibTransId="{079D6983-5BA2-4ECE-A7B8-509A4B7C8704}"/>
    <dgm:cxn modelId="{97F0278B-0235-4DF0-A2EB-1DEC74204D78}" type="presOf" srcId="{EBA294EF-680F-4CD0-89F6-5C9352A8DC61}" destId="{F8C5A07F-4548-484D-9FFF-6111DFFAF6DA}" srcOrd="0" destOrd="0" presId="urn:microsoft.com/office/officeart/2005/8/layout/radial2"/>
    <dgm:cxn modelId="{30694D59-6FAC-4F48-B548-32F9A28ED4BE}" srcId="{244EB827-F910-439D-9E33-6F0F13A5643F}" destId="{EBA294EF-680F-4CD0-89F6-5C9352A8DC61}" srcOrd="1" destOrd="0" parTransId="{45991759-89D5-4B22-B78E-73320418FC0C}" sibTransId="{70BC0D6F-798E-4219-80ED-83A327A97A72}"/>
    <dgm:cxn modelId="{C12D8F6C-520A-438A-9FAB-A14B864273D8}" type="presOf" srcId="{2126AB1A-C60A-4E2E-8AB9-D15869D67146}" destId="{2FEB6841-3C60-475F-969A-D2A6133EDACE}" srcOrd="0" destOrd="0" presId="urn:microsoft.com/office/officeart/2005/8/layout/radial2"/>
    <dgm:cxn modelId="{BF4D0895-1ADC-4BF8-99A5-FB09096A23E7}" srcId="{244EB827-F910-439D-9E33-6F0F13A5643F}" destId="{0D50BC38-4FE8-4392-A525-1EBBCADF1EE1}" srcOrd="0" destOrd="0" parTransId="{E84CC43F-29B5-4D74-BC55-5AFBB6CF88A5}" sibTransId="{BF926686-EE34-4AA7-9599-DDD88C0D198E}"/>
    <dgm:cxn modelId="{D90B13BC-F917-4EBD-82D1-9D28630233D9}" type="presParOf" srcId="{706EAD2C-5410-4976-81B7-AE6219CBDF3F}" destId="{7B9300B0-9236-4ADE-9186-BEA6DC553EBA}" srcOrd="0" destOrd="0" presId="urn:microsoft.com/office/officeart/2005/8/layout/radial2"/>
    <dgm:cxn modelId="{CE588319-3C06-4D84-AA49-ACB15CD37527}" type="presParOf" srcId="{7B9300B0-9236-4ADE-9186-BEA6DC553EBA}" destId="{E48130D3-405F-4BC1-9D49-06C091078DCE}" srcOrd="0" destOrd="0" presId="urn:microsoft.com/office/officeart/2005/8/layout/radial2"/>
    <dgm:cxn modelId="{7BE0E07F-8F39-445D-9282-FA0D59F558A3}" type="presParOf" srcId="{E48130D3-405F-4BC1-9D49-06C091078DCE}" destId="{19B0B89F-5B38-4652-ADA1-958712D6A7C0}" srcOrd="0" destOrd="0" presId="urn:microsoft.com/office/officeart/2005/8/layout/radial2"/>
    <dgm:cxn modelId="{034E550F-D330-44B1-80EB-02FAD9D16166}" type="presParOf" srcId="{E48130D3-405F-4BC1-9D49-06C091078DCE}" destId="{9AA2B513-2F01-47CF-8735-FA7C74FF73B2}" srcOrd="1" destOrd="0" presId="urn:microsoft.com/office/officeart/2005/8/layout/radial2"/>
    <dgm:cxn modelId="{B0FE3DC4-D22D-4A86-A5C3-7D81873B3DF3}" type="presParOf" srcId="{7B9300B0-9236-4ADE-9186-BEA6DC553EBA}" destId="{CA7CC642-9D05-4CC0-AED4-7110BB43027C}" srcOrd="1" destOrd="0" presId="urn:microsoft.com/office/officeart/2005/8/layout/radial2"/>
    <dgm:cxn modelId="{F80C16EE-1127-44BE-8F70-C45A7D1311DA}" type="presParOf" srcId="{7B9300B0-9236-4ADE-9186-BEA6DC553EBA}" destId="{BC4FA6A0-34BB-46AF-8057-94D9BBF0A3F7}" srcOrd="2" destOrd="0" presId="urn:microsoft.com/office/officeart/2005/8/layout/radial2"/>
    <dgm:cxn modelId="{5964545C-CC31-4DBE-8CDA-F6CF8CCE97A7}" type="presParOf" srcId="{BC4FA6A0-34BB-46AF-8057-94D9BBF0A3F7}" destId="{562C132F-57AB-4E31-8BF7-311B389EF251}" srcOrd="0" destOrd="0" presId="urn:microsoft.com/office/officeart/2005/8/layout/radial2"/>
    <dgm:cxn modelId="{AAF16123-F73D-45C4-8649-A686E22A101C}" type="presParOf" srcId="{BC4FA6A0-34BB-46AF-8057-94D9BBF0A3F7}" destId="{36941E73-D8AA-4CF1-ACAC-4D7DFCD60C32}" srcOrd="1" destOrd="0" presId="urn:microsoft.com/office/officeart/2005/8/layout/radial2"/>
    <dgm:cxn modelId="{7AB2E3A4-4B36-4CA9-95AA-D79804EA9A67}" type="presParOf" srcId="{7B9300B0-9236-4ADE-9186-BEA6DC553EBA}" destId="{C66DAB0F-981B-4DB8-8A40-38A7D77A398F}" srcOrd="3" destOrd="0" presId="urn:microsoft.com/office/officeart/2005/8/layout/radial2"/>
    <dgm:cxn modelId="{69291B1A-4472-40FD-86AD-BCB1685348E6}" type="presParOf" srcId="{7B9300B0-9236-4ADE-9186-BEA6DC553EBA}" destId="{26D506B0-2437-41B9-9315-BFCAF693D361}" srcOrd="4" destOrd="0" presId="urn:microsoft.com/office/officeart/2005/8/layout/radial2"/>
    <dgm:cxn modelId="{A0885B94-B4CE-44BF-BA84-962C44FB5FCA}" type="presParOf" srcId="{26D506B0-2437-41B9-9315-BFCAF693D361}" destId="{F8C5A07F-4548-484D-9FFF-6111DFFAF6DA}" srcOrd="0" destOrd="0" presId="urn:microsoft.com/office/officeart/2005/8/layout/radial2"/>
    <dgm:cxn modelId="{719F1B2C-92BB-4A75-BE72-11D948FB92EF}" type="presParOf" srcId="{26D506B0-2437-41B9-9315-BFCAF693D361}" destId="{8C61D909-C0A5-4CF9-9D8C-5312E341DAAB}" srcOrd="1" destOrd="0" presId="urn:microsoft.com/office/officeart/2005/8/layout/radial2"/>
    <dgm:cxn modelId="{95CCE5B6-7C29-43D8-9A1B-22B997F58FE9}" type="presParOf" srcId="{7B9300B0-9236-4ADE-9186-BEA6DC553EBA}" destId="{D32288AD-3F2A-4151-9052-A9BC9F980F55}" srcOrd="5" destOrd="0" presId="urn:microsoft.com/office/officeart/2005/8/layout/radial2"/>
    <dgm:cxn modelId="{268E0D37-3CE1-4E86-B803-03E0508E402F}" type="presParOf" srcId="{7B9300B0-9236-4ADE-9186-BEA6DC553EBA}" destId="{6B9CF991-AA01-401B-A349-C9ACA51121D9}" srcOrd="6" destOrd="0" presId="urn:microsoft.com/office/officeart/2005/8/layout/radial2"/>
    <dgm:cxn modelId="{39EB0BFB-4D02-4E23-B990-1BCA19EE60FE}" type="presParOf" srcId="{6B9CF991-AA01-401B-A349-C9ACA51121D9}" destId="{9B6DDADA-940C-46D0-81E4-0EE0D04645A7}" srcOrd="0" destOrd="0" presId="urn:microsoft.com/office/officeart/2005/8/layout/radial2"/>
    <dgm:cxn modelId="{5E81B3F7-F46B-42B6-B50F-1C9BFAAC9631}" type="presParOf" srcId="{6B9CF991-AA01-401B-A349-C9ACA51121D9}" destId="{B8D6E923-8C0A-4BBB-83E1-48988B871546}" srcOrd="1" destOrd="0" presId="urn:microsoft.com/office/officeart/2005/8/layout/radial2"/>
    <dgm:cxn modelId="{0BAC2D9D-A68C-4640-A6F1-02B74B47B138}" type="presParOf" srcId="{7B9300B0-9236-4ADE-9186-BEA6DC553EBA}" destId="{C7E9A3D8-EC2F-4715-9F7D-10A685603743}" srcOrd="7" destOrd="0" presId="urn:microsoft.com/office/officeart/2005/8/layout/radial2"/>
    <dgm:cxn modelId="{58AF08AF-FFF1-4BC3-8956-4D49BDA26D07}" type="presParOf" srcId="{7B9300B0-9236-4ADE-9186-BEA6DC553EBA}" destId="{8B712334-5DEF-456E-80FB-A6AE6FA10897}" srcOrd="8" destOrd="0" presId="urn:microsoft.com/office/officeart/2005/8/layout/radial2"/>
    <dgm:cxn modelId="{AC995369-18CD-4F46-A7A2-732CF8832412}" type="presParOf" srcId="{8B712334-5DEF-456E-80FB-A6AE6FA10897}" destId="{2FEB6841-3C60-475F-969A-D2A6133EDACE}" srcOrd="0" destOrd="0" presId="urn:microsoft.com/office/officeart/2005/8/layout/radial2"/>
    <dgm:cxn modelId="{925F1E15-5ABE-46CB-B193-204E22E2BADE}" type="presParOf" srcId="{8B712334-5DEF-456E-80FB-A6AE6FA10897}" destId="{DD83820C-2C8A-4592-860F-399EEE54458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37C8BA-99F8-40EC-B041-360109691A53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B153DC55-D426-470B-A3DB-EF25F7CA8505}">
      <dsp:nvSpPr>
        <dsp:cNvPr id="0" name=""/>
        <dsp:cNvSpPr/>
      </dsp:nvSpPr>
      <dsp:spPr>
        <a:xfrm>
          <a:off x="226374" y="316636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FC9FB4-942A-4327-B9F9-E4F0C5EB9533}">
      <dsp:nvSpPr>
        <dsp:cNvPr id="0" name=""/>
        <dsp:cNvSpPr/>
      </dsp:nvSpPr>
      <dsp:spPr>
        <a:xfrm>
          <a:off x="2103611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口罩要遮住口鼻、蓋住下巴  </a:t>
          </a:r>
          <a:endParaRPr lang="zh-TW" altLang="en-US" sz="2800" kern="1200" dirty="0"/>
        </a:p>
      </dsp:txBody>
      <dsp:txXfrm>
        <a:off x="2103611" y="1810385"/>
        <a:ext cx="2011188" cy="1810385"/>
      </dsp:txXfrm>
    </dsp:sp>
    <dsp:sp modelId="{87FAC6B2-525F-4544-81A5-F57EE43CB74D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6686A0-5A13-43C6-B1B6-8B1753C03192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7F488517-22B5-45D7-AA17-53BA49B3DC82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591E26-3259-4CD0-89A0-56B08A764B77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248A82C9-B17A-4386-A814-4AA52FFD5A71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DA5C71-E62A-4D1B-A37E-8CD81EC16B64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E9A3D8-EC2F-4715-9F7D-10A685603743}">
      <dsp:nvSpPr>
        <dsp:cNvPr id="0" name=""/>
        <dsp:cNvSpPr/>
      </dsp:nvSpPr>
      <dsp:spPr>
        <a:xfrm rot="3682748">
          <a:off x="2881206" y="3198543"/>
          <a:ext cx="841641" cy="34541"/>
        </a:xfrm>
        <a:custGeom>
          <a:avLst/>
          <a:gdLst/>
          <a:ahLst/>
          <a:cxnLst/>
          <a:rect l="0" t="0" r="0" b="0"/>
          <a:pathLst>
            <a:path>
              <a:moveTo>
                <a:pt x="0" y="17270"/>
              </a:moveTo>
              <a:lnTo>
                <a:pt x="841641" y="172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2288AD-3F2A-4151-9052-A9BC9F980F55}">
      <dsp:nvSpPr>
        <dsp:cNvPr id="0" name=""/>
        <dsp:cNvSpPr/>
      </dsp:nvSpPr>
      <dsp:spPr>
        <a:xfrm rot="1312435">
          <a:off x="3343855" y="2591992"/>
          <a:ext cx="601515" cy="34541"/>
        </a:xfrm>
        <a:custGeom>
          <a:avLst/>
          <a:gdLst/>
          <a:ahLst/>
          <a:cxnLst/>
          <a:rect l="0" t="0" r="0" b="0"/>
          <a:pathLst>
            <a:path>
              <a:moveTo>
                <a:pt x="0" y="17270"/>
              </a:moveTo>
              <a:lnTo>
                <a:pt x="601515" y="172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6DAB0F-981B-4DB8-8A40-38A7D77A398F}">
      <dsp:nvSpPr>
        <dsp:cNvPr id="0" name=""/>
        <dsp:cNvSpPr/>
      </dsp:nvSpPr>
      <dsp:spPr>
        <a:xfrm rot="20287565">
          <a:off x="3343855" y="1899429"/>
          <a:ext cx="601515" cy="34541"/>
        </a:xfrm>
        <a:custGeom>
          <a:avLst/>
          <a:gdLst/>
          <a:ahLst/>
          <a:cxnLst/>
          <a:rect l="0" t="0" r="0" b="0"/>
          <a:pathLst>
            <a:path>
              <a:moveTo>
                <a:pt x="0" y="17270"/>
              </a:moveTo>
              <a:lnTo>
                <a:pt x="601515" y="172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7CC642-9D05-4CC0-AED4-7110BB43027C}">
      <dsp:nvSpPr>
        <dsp:cNvPr id="0" name=""/>
        <dsp:cNvSpPr/>
      </dsp:nvSpPr>
      <dsp:spPr>
        <a:xfrm rot="17917252">
          <a:off x="2881206" y="1292878"/>
          <a:ext cx="841641" cy="34541"/>
        </a:xfrm>
        <a:custGeom>
          <a:avLst/>
          <a:gdLst/>
          <a:ahLst/>
          <a:cxnLst/>
          <a:rect l="0" t="0" r="0" b="0"/>
          <a:pathLst>
            <a:path>
              <a:moveTo>
                <a:pt x="0" y="17270"/>
              </a:moveTo>
              <a:lnTo>
                <a:pt x="841641" y="172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A2B513-2F01-47CF-8735-FA7C74FF73B2}">
      <dsp:nvSpPr>
        <dsp:cNvPr id="0" name=""/>
        <dsp:cNvSpPr/>
      </dsp:nvSpPr>
      <dsp:spPr>
        <a:xfrm flipH="1" flipV="1">
          <a:off x="2448269" y="1728199"/>
          <a:ext cx="785266" cy="10249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2C132F-57AB-4E31-8BF7-311B389EF251}">
      <dsp:nvSpPr>
        <dsp:cNvPr id="0" name=""/>
        <dsp:cNvSpPr/>
      </dsp:nvSpPr>
      <dsp:spPr>
        <a:xfrm>
          <a:off x="3243067" y="1685"/>
          <a:ext cx="1000169" cy="10001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500" kern="1200" dirty="0" smtClean="0"/>
            <a:t>室外至少</a:t>
          </a:r>
          <a:r>
            <a:rPr lang="en-US" sz="1500" kern="1200" dirty="0" smtClean="0"/>
            <a:t>1</a:t>
          </a:r>
          <a:r>
            <a:rPr lang="zh-TW" sz="1500" kern="1200" dirty="0" smtClean="0"/>
            <a:t>公尺</a:t>
          </a:r>
          <a:endParaRPr lang="zh-TW" sz="1500" kern="1200" dirty="0"/>
        </a:p>
      </dsp:txBody>
      <dsp:txXfrm>
        <a:off x="3389538" y="148156"/>
        <a:ext cx="707227" cy="707227"/>
      </dsp:txXfrm>
    </dsp:sp>
    <dsp:sp modelId="{F8C5A07F-4548-484D-9FFF-6111DFFAF6DA}">
      <dsp:nvSpPr>
        <dsp:cNvPr id="0" name=""/>
        <dsp:cNvSpPr/>
      </dsp:nvSpPr>
      <dsp:spPr>
        <a:xfrm>
          <a:off x="3887715" y="1118248"/>
          <a:ext cx="1000169" cy="10001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500" kern="1200" smtClean="0"/>
            <a:t>大約</a:t>
          </a:r>
          <a:r>
            <a:rPr lang="en-US" sz="1500" kern="1200" smtClean="0"/>
            <a:t>3</a:t>
          </a:r>
          <a:r>
            <a:rPr lang="zh-TW" sz="1500" kern="1200" smtClean="0"/>
            <a:t>個步伐</a:t>
          </a:r>
          <a:endParaRPr lang="zh-TW" sz="1500" kern="1200"/>
        </a:p>
      </dsp:txBody>
      <dsp:txXfrm>
        <a:off x="4034186" y="1264719"/>
        <a:ext cx="707227" cy="707227"/>
      </dsp:txXfrm>
    </dsp:sp>
    <dsp:sp modelId="{9B6DDADA-940C-46D0-81E4-0EE0D04645A7}">
      <dsp:nvSpPr>
        <dsp:cNvPr id="0" name=""/>
        <dsp:cNvSpPr/>
      </dsp:nvSpPr>
      <dsp:spPr>
        <a:xfrm>
          <a:off x="3887715" y="2407544"/>
          <a:ext cx="1000169" cy="10001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500" kern="1200" dirty="0" smtClean="0"/>
            <a:t>室內至少</a:t>
          </a:r>
          <a:r>
            <a:rPr lang="en-US" sz="1500" kern="1200" dirty="0" smtClean="0"/>
            <a:t>1.5</a:t>
          </a:r>
          <a:r>
            <a:rPr lang="zh-TW" sz="1500" kern="1200" dirty="0" smtClean="0"/>
            <a:t>公尺</a:t>
          </a:r>
          <a:endParaRPr lang="zh-TW" sz="1500" kern="1200" dirty="0"/>
        </a:p>
      </dsp:txBody>
      <dsp:txXfrm>
        <a:off x="4034186" y="2554015"/>
        <a:ext cx="707227" cy="707227"/>
      </dsp:txXfrm>
    </dsp:sp>
    <dsp:sp modelId="{2FEB6841-3C60-475F-969A-D2A6133EDACE}">
      <dsp:nvSpPr>
        <dsp:cNvPr id="0" name=""/>
        <dsp:cNvSpPr/>
      </dsp:nvSpPr>
      <dsp:spPr>
        <a:xfrm>
          <a:off x="3243067" y="3524108"/>
          <a:ext cx="1000169" cy="10001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500" kern="1200" dirty="0" smtClean="0"/>
            <a:t>大約手臂的兩倍長</a:t>
          </a:r>
          <a:endParaRPr lang="zh-TW" altLang="en-US" sz="1500" kern="1200" dirty="0"/>
        </a:p>
      </dsp:txBody>
      <dsp:txXfrm>
        <a:off x="3389538" y="3670579"/>
        <a:ext cx="707227" cy="7072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97000">
              <a:schemeClr val="tx2">
                <a:lumMod val="75000"/>
              </a:schemeClr>
            </a:gs>
            <a:gs pos="48000">
              <a:srgbClr val="FFFF00"/>
            </a:gs>
            <a:gs pos="24000">
              <a:srgbClr val="FF0000"/>
            </a:gs>
            <a:gs pos="83000">
              <a:srgbClr val="0070C0"/>
            </a:gs>
            <a:gs pos="76000">
              <a:srgbClr val="00B0F0"/>
            </a:gs>
            <a:gs pos="36000">
              <a:srgbClr val="FFC000"/>
            </a:gs>
            <a:gs pos="59000">
              <a:srgbClr val="00B05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5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lang="zh-TW" altLang="en-US" sz="4400" kern="1200" dirty="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特毛楷" panose="020B0609010101010101" pitchFamily="49" charset="-120"/>
          <a:ea typeface="文鼎特毛楷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7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8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防疫大作戰</a:t>
            </a:r>
            <a:endParaRPr lang="zh-TW" alt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7030A0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380864"/>
            <a:ext cx="844876" cy="69567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500897"/>
            <a:ext cx="720080" cy="57152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420888"/>
            <a:ext cx="6800800" cy="422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10270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951771"/>
            <a:ext cx="1472187" cy="147218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915553"/>
            <a:ext cx="1472187" cy="1472187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1911361"/>
            <a:ext cx="1472187" cy="1472187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893314"/>
            <a:ext cx="1472187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8371177"/>
              </p:ext>
            </p:extLst>
          </p:nvPr>
        </p:nvGraphicFramePr>
        <p:xfrm>
          <a:off x="107504" y="1844824"/>
          <a:ext cx="8686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3145" y="1628297"/>
            <a:ext cx="1080120" cy="91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18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衛福部疾管署</a:t>
            </a:r>
          </a:p>
          <a:p>
            <a:r>
              <a:rPr lang="zh-TW" altLang="en-US"/>
              <a:t>掌握最新疫情</a:t>
            </a:r>
          </a:p>
          <a:p>
            <a:r>
              <a:rPr lang="zh-TW" altLang="en-US"/>
              <a:t>了解防疫議題</a:t>
            </a:r>
          </a:p>
          <a:p>
            <a:r>
              <a:rPr lang="zh-TW" altLang="en-US"/>
              <a:t>防疫小測驗</a:t>
            </a:r>
          </a:p>
          <a:p>
            <a:r>
              <a:rPr lang="zh-TW" altLang="en-US"/>
              <a:t>你的防疫觀念正確嗎？</a:t>
            </a:r>
          </a:p>
          <a:p>
            <a:r>
              <a:rPr lang="zh-TW" altLang="en-US"/>
              <a:t>擊敗新冠病毒，健康久久！</a:t>
            </a:r>
          </a:p>
        </p:txBody>
      </p:sp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1317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文鼎特毛楷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51</cp:revision>
  <dcterms:created xsi:type="dcterms:W3CDTF">2014-02-08T16:25:00Z</dcterms:created>
  <dcterms:modified xsi:type="dcterms:W3CDTF">2022-11-14T06:21:34Z</dcterms:modified>
</cp:coreProperties>
</file>