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59D962-7015-4C55-98FA-C7F19A0E93FA}" type="doc">
      <dgm:prSet loTypeId="urn:microsoft.com/office/officeart/2005/8/layout/hList7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zh-TW" altLang="en-US"/>
        </a:p>
      </dgm:t>
    </dgm:pt>
    <dgm:pt modelId="{6D180C43-DBC5-4D86-A7C4-393015A38DCB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84FB0F7C-FFF2-440F-88C9-C81C7FD1D671}" type="parTrans" cxnId="{C0D8D5AB-F49D-4DC5-B5DC-70ED6B50862B}">
      <dgm:prSet/>
      <dgm:spPr/>
      <dgm:t>
        <a:bodyPr/>
        <a:lstStyle/>
        <a:p>
          <a:endParaRPr lang="zh-TW" altLang="en-US"/>
        </a:p>
      </dgm:t>
    </dgm:pt>
    <dgm:pt modelId="{CF0EEA5B-C2B9-42F6-A6CA-842B0ABE5CE7}" type="sibTrans" cxnId="{C0D8D5AB-F49D-4DC5-B5DC-70ED6B50862B}">
      <dgm:prSet/>
      <dgm:spPr/>
      <dgm:t>
        <a:bodyPr/>
        <a:lstStyle/>
        <a:p>
          <a:endParaRPr lang="zh-TW" altLang="en-US"/>
        </a:p>
      </dgm:t>
    </dgm:pt>
    <dgm:pt modelId="{8F50F3ED-6568-4A9B-A111-21DE2E552D2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B07DB97A-5CE3-4320-9288-FC8F9F741C4A}" type="parTrans" cxnId="{B6C3BD01-E80F-4096-AC20-4A9716DF1B12}">
      <dgm:prSet/>
      <dgm:spPr/>
      <dgm:t>
        <a:bodyPr/>
        <a:lstStyle/>
        <a:p>
          <a:endParaRPr lang="zh-TW" altLang="en-US"/>
        </a:p>
      </dgm:t>
    </dgm:pt>
    <dgm:pt modelId="{8C9B1F48-D7DB-4330-9277-412CA802EEA4}" type="sibTrans" cxnId="{B6C3BD01-E80F-4096-AC20-4A9716DF1B12}">
      <dgm:prSet/>
      <dgm:spPr/>
      <dgm:t>
        <a:bodyPr/>
        <a:lstStyle/>
        <a:p>
          <a:endParaRPr lang="zh-TW" altLang="en-US"/>
        </a:p>
      </dgm:t>
    </dgm:pt>
    <dgm:pt modelId="{509A8436-7D4D-48CD-A878-C03B1BFC1B9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C75E9C5A-6D3F-4167-840E-D3C356307700}" type="parTrans" cxnId="{4DD5FEB7-674B-4856-A4B6-8FB629976E08}">
      <dgm:prSet/>
      <dgm:spPr/>
      <dgm:t>
        <a:bodyPr/>
        <a:lstStyle/>
        <a:p>
          <a:endParaRPr lang="zh-TW" altLang="en-US"/>
        </a:p>
      </dgm:t>
    </dgm:pt>
    <dgm:pt modelId="{8CCC6C53-1B5B-4817-A23E-304B82A17105}" type="sibTrans" cxnId="{4DD5FEB7-674B-4856-A4B6-8FB629976E08}">
      <dgm:prSet/>
      <dgm:spPr/>
      <dgm:t>
        <a:bodyPr/>
        <a:lstStyle/>
        <a:p>
          <a:endParaRPr lang="zh-TW" altLang="en-US"/>
        </a:p>
      </dgm:t>
    </dgm:pt>
    <dgm:pt modelId="{C23EC817-7373-4D5B-BFF1-AA3096A19CA3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E5C6EC7-0FFC-4F7E-A70A-7501B81972DD}" type="parTrans" cxnId="{3ABBA3D5-52B5-4794-A4E9-8540E9F3848F}">
      <dgm:prSet/>
      <dgm:spPr/>
      <dgm:t>
        <a:bodyPr/>
        <a:lstStyle/>
        <a:p>
          <a:endParaRPr lang="zh-TW" altLang="en-US"/>
        </a:p>
      </dgm:t>
    </dgm:pt>
    <dgm:pt modelId="{8BE24F95-0D81-4638-A8F7-6035C7DBCFA8}" type="sibTrans" cxnId="{3ABBA3D5-52B5-4794-A4E9-8540E9F3848F}">
      <dgm:prSet/>
      <dgm:spPr/>
      <dgm:t>
        <a:bodyPr/>
        <a:lstStyle/>
        <a:p>
          <a:endParaRPr lang="zh-TW" altLang="en-US"/>
        </a:p>
      </dgm:t>
    </dgm:pt>
    <dgm:pt modelId="{E2F6D480-C11B-435E-9F05-1C9DDEB65B8E}" type="pres">
      <dgm:prSet presAssocID="{0759D962-7015-4C55-98FA-C7F19A0E93F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98CF6405-97E5-47AA-AED5-8D602F80D8C3}" type="pres">
      <dgm:prSet presAssocID="{0759D962-7015-4C55-98FA-C7F19A0E93FA}" presName="fgShape" presStyleLbl="fgShp" presStyleIdx="0" presStyleCnt="1"/>
      <dgm:spPr/>
    </dgm:pt>
    <dgm:pt modelId="{8535C01E-14B3-4244-8C31-1FBB5BFE7B00}" type="pres">
      <dgm:prSet presAssocID="{0759D962-7015-4C55-98FA-C7F19A0E93FA}" presName="linComp" presStyleCnt="0"/>
      <dgm:spPr/>
    </dgm:pt>
    <dgm:pt modelId="{366B563B-E76A-4760-8059-DBE0F5C1CDB7}" type="pres">
      <dgm:prSet presAssocID="{6D180C43-DBC5-4D86-A7C4-393015A38DCB}" presName="compNode" presStyleCnt="0"/>
      <dgm:spPr/>
    </dgm:pt>
    <dgm:pt modelId="{60D6D7FB-1DF2-4319-AF64-DBF828986E61}" type="pres">
      <dgm:prSet presAssocID="{6D180C43-DBC5-4D86-A7C4-393015A38DCB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8A1B020B-3598-4E62-AEA6-D5097454FC8C}" type="pres">
      <dgm:prSet presAssocID="{6D180C43-DBC5-4D86-A7C4-393015A38DCB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2D333B-C1B6-47DD-9D91-B94344F2FDC3}" type="pres">
      <dgm:prSet presAssocID="{6D180C43-DBC5-4D86-A7C4-393015A38DCB}" presName="invisiNode" presStyleLbl="node1" presStyleIdx="0" presStyleCnt="4"/>
      <dgm:spPr/>
    </dgm:pt>
    <dgm:pt modelId="{6DB3E6B9-37D0-4ABE-AD8F-CDE42D2721A3}" type="pres">
      <dgm:prSet presAssocID="{6D180C43-DBC5-4D86-A7C4-393015A38DCB}" presName="imagNode" presStyleLbl="fgImgPlace1" presStyleIdx="0" presStyleCnt="4"/>
      <dgm:spPr/>
    </dgm:pt>
    <dgm:pt modelId="{EAF080E2-A8FA-40BA-B4F4-234607F68F3F}" type="pres">
      <dgm:prSet presAssocID="{CF0EEA5B-C2B9-42F6-A6CA-842B0ABE5CE7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08225FD4-5FD2-4A60-A51E-72E2977083B3}" type="pres">
      <dgm:prSet presAssocID="{8F50F3ED-6568-4A9B-A111-21DE2E552D22}" presName="compNode" presStyleCnt="0"/>
      <dgm:spPr/>
    </dgm:pt>
    <dgm:pt modelId="{86B7B2CB-C486-4487-A0B6-31B55C7AAFEC}" type="pres">
      <dgm:prSet presAssocID="{8F50F3ED-6568-4A9B-A111-21DE2E552D22}" presName="bkgdShape" presStyleLbl="node1" presStyleIdx="1" presStyleCnt="4" custLinFactNeighborX="-5360" custLinFactNeighborY="-2513"/>
      <dgm:spPr/>
      <dgm:t>
        <a:bodyPr/>
        <a:lstStyle/>
        <a:p>
          <a:endParaRPr lang="zh-TW" altLang="en-US"/>
        </a:p>
      </dgm:t>
    </dgm:pt>
    <dgm:pt modelId="{04A96A30-EC46-4010-B547-9D3EB364EFF7}" type="pres">
      <dgm:prSet presAssocID="{8F50F3ED-6568-4A9B-A111-21DE2E552D2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5F4740-F9A0-48AB-9273-347627D8607C}" type="pres">
      <dgm:prSet presAssocID="{8F50F3ED-6568-4A9B-A111-21DE2E552D22}" presName="invisiNode" presStyleLbl="node1" presStyleIdx="1" presStyleCnt="4"/>
      <dgm:spPr/>
    </dgm:pt>
    <dgm:pt modelId="{C862B732-909C-4AC6-9454-48977F8DCD87}" type="pres">
      <dgm:prSet presAssocID="{8F50F3ED-6568-4A9B-A111-21DE2E552D22}" presName="imagNode" presStyleLbl="fgImgPlace1" presStyleIdx="1" presStyleCnt="4"/>
      <dgm:spPr/>
    </dgm:pt>
    <dgm:pt modelId="{001ED8D8-451D-46E5-A18C-05C671973644}" type="pres">
      <dgm:prSet presAssocID="{8C9B1F48-D7DB-4330-9277-412CA802EEA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F427491D-A250-4EAB-B56D-EFC8B5D7A48D}" type="pres">
      <dgm:prSet presAssocID="{509A8436-7D4D-48CD-A878-C03B1BFC1B95}" presName="compNode" presStyleCnt="0"/>
      <dgm:spPr/>
    </dgm:pt>
    <dgm:pt modelId="{E121579B-225F-4ECD-B48C-542866A47C56}" type="pres">
      <dgm:prSet presAssocID="{509A8436-7D4D-48CD-A878-C03B1BFC1B95}" presName="bkgdShape" presStyleLbl="node1" presStyleIdx="2" presStyleCnt="4" custLinFactNeighborX="2218" custLinFactNeighborY="-602"/>
      <dgm:spPr/>
      <dgm:t>
        <a:bodyPr/>
        <a:lstStyle/>
        <a:p>
          <a:endParaRPr lang="zh-TW" altLang="en-US"/>
        </a:p>
      </dgm:t>
    </dgm:pt>
    <dgm:pt modelId="{9F1F7E36-7A87-455D-A016-DEACDE226CFC}" type="pres">
      <dgm:prSet presAssocID="{509A8436-7D4D-48CD-A878-C03B1BFC1B9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FD6089E-BF7B-4AEE-BA8B-D6C1CC760D64}" type="pres">
      <dgm:prSet presAssocID="{509A8436-7D4D-48CD-A878-C03B1BFC1B95}" presName="invisiNode" presStyleLbl="node1" presStyleIdx="2" presStyleCnt="4"/>
      <dgm:spPr/>
    </dgm:pt>
    <dgm:pt modelId="{F49F06B3-5452-421D-BAE9-2D75CF1E5A53}" type="pres">
      <dgm:prSet presAssocID="{509A8436-7D4D-48CD-A878-C03B1BFC1B95}" presName="imagNode" presStyleLbl="fgImgPlace1" presStyleIdx="2" presStyleCnt="4"/>
      <dgm:spPr/>
    </dgm:pt>
    <dgm:pt modelId="{229FED8B-00D9-4806-B274-F5B15B5F3832}" type="pres">
      <dgm:prSet presAssocID="{8CCC6C53-1B5B-4817-A23E-304B82A1710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45C6E28-2DA2-444C-A156-D505785F2250}" type="pres">
      <dgm:prSet presAssocID="{C23EC817-7373-4D5B-BFF1-AA3096A19CA3}" presName="compNode" presStyleCnt="0"/>
      <dgm:spPr/>
    </dgm:pt>
    <dgm:pt modelId="{ADBE4698-2056-457F-AD28-462214A316FA}" type="pres">
      <dgm:prSet presAssocID="{C23EC817-7373-4D5B-BFF1-AA3096A19CA3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2CE80DDA-849A-4FDD-A680-D2B0ED077710}" type="pres">
      <dgm:prSet presAssocID="{C23EC817-7373-4D5B-BFF1-AA3096A19CA3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F0A7C94-C281-4D5A-A72E-37079D512E2B}" type="pres">
      <dgm:prSet presAssocID="{C23EC817-7373-4D5B-BFF1-AA3096A19CA3}" presName="invisiNode" presStyleLbl="node1" presStyleIdx="3" presStyleCnt="4"/>
      <dgm:spPr/>
    </dgm:pt>
    <dgm:pt modelId="{9B5039A7-603E-4AE8-BD78-B1FA4BC68F11}" type="pres">
      <dgm:prSet presAssocID="{C23EC817-7373-4D5B-BFF1-AA3096A19CA3}" presName="imagNode" presStyleLbl="fgImgPlace1" presStyleIdx="3" presStyleCnt="4" custLinFactNeighborX="-7238" custLinFactNeighborY="-2606"/>
      <dgm:spPr/>
    </dgm:pt>
  </dgm:ptLst>
  <dgm:cxnLst>
    <dgm:cxn modelId="{EF85AD5C-758B-41DE-B83F-ECEFF402DFD3}" type="presOf" srcId="{8F50F3ED-6568-4A9B-A111-21DE2E552D22}" destId="{04A96A30-EC46-4010-B547-9D3EB364EFF7}" srcOrd="1" destOrd="0" presId="urn:microsoft.com/office/officeart/2005/8/layout/hList7"/>
    <dgm:cxn modelId="{FB85A95E-D19D-4852-A391-55053ECEC917}" type="presOf" srcId="{C23EC817-7373-4D5B-BFF1-AA3096A19CA3}" destId="{2CE80DDA-849A-4FDD-A680-D2B0ED077710}" srcOrd="1" destOrd="0" presId="urn:microsoft.com/office/officeart/2005/8/layout/hList7"/>
    <dgm:cxn modelId="{180EEB5D-5B55-4869-9FB4-9C3FDE7116CB}" type="presOf" srcId="{8F50F3ED-6568-4A9B-A111-21DE2E552D22}" destId="{86B7B2CB-C486-4487-A0B6-31B55C7AAFEC}" srcOrd="0" destOrd="0" presId="urn:microsoft.com/office/officeart/2005/8/layout/hList7"/>
    <dgm:cxn modelId="{0B630FCA-CAB2-46DD-9D01-B7FBC6FE28A9}" type="presOf" srcId="{0759D962-7015-4C55-98FA-C7F19A0E93FA}" destId="{E2F6D480-C11B-435E-9F05-1C9DDEB65B8E}" srcOrd="0" destOrd="0" presId="urn:microsoft.com/office/officeart/2005/8/layout/hList7"/>
    <dgm:cxn modelId="{3E65B7A6-5BD5-4ED7-8267-F800EEC86968}" type="presOf" srcId="{8CCC6C53-1B5B-4817-A23E-304B82A17105}" destId="{229FED8B-00D9-4806-B274-F5B15B5F3832}" srcOrd="0" destOrd="0" presId="urn:microsoft.com/office/officeart/2005/8/layout/hList7"/>
    <dgm:cxn modelId="{2FE2E39B-F5C0-44F5-8207-FB09E7F0042E}" type="presOf" srcId="{8C9B1F48-D7DB-4330-9277-412CA802EEA4}" destId="{001ED8D8-451D-46E5-A18C-05C671973644}" srcOrd="0" destOrd="0" presId="urn:microsoft.com/office/officeart/2005/8/layout/hList7"/>
    <dgm:cxn modelId="{5B07C955-C36B-4829-A543-E5B8CC69EBF3}" type="presOf" srcId="{509A8436-7D4D-48CD-A878-C03B1BFC1B95}" destId="{E121579B-225F-4ECD-B48C-542866A47C56}" srcOrd="0" destOrd="0" presId="urn:microsoft.com/office/officeart/2005/8/layout/hList7"/>
    <dgm:cxn modelId="{E0D65401-2FC0-4DA1-A4AD-F084ABDDA65E}" type="presOf" srcId="{509A8436-7D4D-48CD-A878-C03B1BFC1B95}" destId="{9F1F7E36-7A87-455D-A016-DEACDE226CFC}" srcOrd="1" destOrd="0" presId="urn:microsoft.com/office/officeart/2005/8/layout/hList7"/>
    <dgm:cxn modelId="{C0D8D5AB-F49D-4DC5-B5DC-70ED6B50862B}" srcId="{0759D962-7015-4C55-98FA-C7F19A0E93FA}" destId="{6D180C43-DBC5-4D86-A7C4-393015A38DCB}" srcOrd="0" destOrd="0" parTransId="{84FB0F7C-FFF2-440F-88C9-C81C7FD1D671}" sibTransId="{CF0EEA5B-C2B9-42F6-A6CA-842B0ABE5CE7}"/>
    <dgm:cxn modelId="{84A9F7A4-3FE5-454A-B6A1-FFFC3E3314FB}" type="presOf" srcId="{6D180C43-DBC5-4D86-A7C4-393015A38DCB}" destId="{8A1B020B-3598-4E62-AEA6-D5097454FC8C}" srcOrd="1" destOrd="0" presId="urn:microsoft.com/office/officeart/2005/8/layout/hList7"/>
    <dgm:cxn modelId="{BA3A1217-37C6-46D0-9A2E-1F5F3377F138}" type="presOf" srcId="{CF0EEA5B-C2B9-42F6-A6CA-842B0ABE5CE7}" destId="{EAF080E2-A8FA-40BA-B4F4-234607F68F3F}" srcOrd="0" destOrd="0" presId="urn:microsoft.com/office/officeart/2005/8/layout/hList7"/>
    <dgm:cxn modelId="{B6C3BD01-E80F-4096-AC20-4A9716DF1B12}" srcId="{0759D962-7015-4C55-98FA-C7F19A0E93FA}" destId="{8F50F3ED-6568-4A9B-A111-21DE2E552D22}" srcOrd="1" destOrd="0" parTransId="{B07DB97A-5CE3-4320-9288-FC8F9F741C4A}" sibTransId="{8C9B1F48-D7DB-4330-9277-412CA802EEA4}"/>
    <dgm:cxn modelId="{96962466-738A-48CF-B0AE-553E22011912}" type="presOf" srcId="{6D180C43-DBC5-4D86-A7C4-393015A38DCB}" destId="{60D6D7FB-1DF2-4319-AF64-DBF828986E61}" srcOrd="0" destOrd="0" presId="urn:microsoft.com/office/officeart/2005/8/layout/hList7"/>
    <dgm:cxn modelId="{7BEE0B86-6523-4DDE-93E1-D88ECA6A875B}" type="presOf" srcId="{C23EC817-7373-4D5B-BFF1-AA3096A19CA3}" destId="{ADBE4698-2056-457F-AD28-462214A316FA}" srcOrd="0" destOrd="0" presId="urn:microsoft.com/office/officeart/2005/8/layout/hList7"/>
    <dgm:cxn modelId="{4DD5FEB7-674B-4856-A4B6-8FB629976E08}" srcId="{0759D962-7015-4C55-98FA-C7F19A0E93FA}" destId="{509A8436-7D4D-48CD-A878-C03B1BFC1B95}" srcOrd="2" destOrd="0" parTransId="{C75E9C5A-6D3F-4167-840E-D3C356307700}" sibTransId="{8CCC6C53-1B5B-4817-A23E-304B82A17105}"/>
    <dgm:cxn modelId="{3ABBA3D5-52B5-4794-A4E9-8540E9F3848F}" srcId="{0759D962-7015-4C55-98FA-C7F19A0E93FA}" destId="{C23EC817-7373-4D5B-BFF1-AA3096A19CA3}" srcOrd="3" destOrd="0" parTransId="{7E5C6EC7-0FFC-4F7E-A70A-7501B81972DD}" sibTransId="{8BE24F95-0D81-4638-A8F7-6035C7DBCFA8}"/>
    <dgm:cxn modelId="{C09F0527-998B-4B9D-9EBC-BE72DFEDEA01}" type="presParOf" srcId="{E2F6D480-C11B-435E-9F05-1C9DDEB65B8E}" destId="{98CF6405-97E5-47AA-AED5-8D602F80D8C3}" srcOrd="0" destOrd="0" presId="urn:microsoft.com/office/officeart/2005/8/layout/hList7"/>
    <dgm:cxn modelId="{0F745D56-BB0C-4E0C-ABFE-34DE7E5B38B4}" type="presParOf" srcId="{E2F6D480-C11B-435E-9F05-1C9DDEB65B8E}" destId="{8535C01E-14B3-4244-8C31-1FBB5BFE7B00}" srcOrd="1" destOrd="0" presId="urn:microsoft.com/office/officeart/2005/8/layout/hList7"/>
    <dgm:cxn modelId="{115897BB-1FD6-4F2F-A521-308F19DA5DC3}" type="presParOf" srcId="{8535C01E-14B3-4244-8C31-1FBB5BFE7B00}" destId="{366B563B-E76A-4760-8059-DBE0F5C1CDB7}" srcOrd="0" destOrd="0" presId="urn:microsoft.com/office/officeart/2005/8/layout/hList7"/>
    <dgm:cxn modelId="{B7BE69E1-BC65-4A05-B2FF-37BD26D25DB7}" type="presParOf" srcId="{366B563B-E76A-4760-8059-DBE0F5C1CDB7}" destId="{60D6D7FB-1DF2-4319-AF64-DBF828986E61}" srcOrd="0" destOrd="0" presId="urn:microsoft.com/office/officeart/2005/8/layout/hList7"/>
    <dgm:cxn modelId="{3B1A1A8F-4B7F-44AE-954B-3942EBA69283}" type="presParOf" srcId="{366B563B-E76A-4760-8059-DBE0F5C1CDB7}" destId="{8A1B020B-3598-4E62-AEA6-D5097454FC8C}" srcOrd="1" destOrd="0" presId="urn:microsoft.com/office/officeart/2005/8/layout/hList7"/>
    <dgm:cxn modelId="{D64672A5-FA40-475C-8394-9FADE4E115B7}" type="presParOf" srcId="{366B563B-E76A-4760-8059-DBE0F5C1CDB7}" destId="{262D333B-C1B6-47DD-9D91-B94344F2FDC3}" srcOrd="2" destOrd="0" presId="urn:microsoft.com/office/officeart/2005/8/layout/hList7"/>
    <dgm:cxn modelId="{2B779B7B-17A9-49EC-94DF-7EFE583992B3}" type="presParOf" srcId="{366B563B-E76A-4760-8059-DBE0F5C1CDB7}" destId="{6DB3E6B9-37D0-4ABE-AD8F-CDE42D2721A3}" srcOrd="3" destOrd="0" presId="urn:microsoft.com/office/officeart/2005/8/layout/hList7"/>
    <dgm:cxn modelId="{4282E97F-75FB-4324-8D7F-A50273CCE0EC}" type="presParOf" srcId="{8535C01E-14B3-4244-8C31-1FBB5BFE7B00}" destId="{EAF080E2-A8FA-40BA-B4F4-234607F68F3F}" srcOrd="1" destOrd="0" presId="urn:microsoft.com/office/officeart/2005/8/layout/hList7"/>
    <dgm:cxn modelId="{8875958B-70ED-4F02-9A8B-C4265DD8268B}" type="presParOf" srcId="{8535C01E-14B3-4244-8C31-1FBB5BFE7B00}" destId="{08225FD4-5FD2-4A60-A51E-72E2977083B3}" srcOrd="2" destOrd="0" presId="urn:microsoft.com/office/officeart/2005/8/layout/hList7"/>
    <dgm:cxn modelId="{A727FC22-072C-4FE8-BE17-0188D8806680}" type="presParOf" srcId="{08225FD4-5FD2-4A60-A51E-72E2977083B3}" destId="{86B7B2CB-C486-4487-A0B6-31B55C7AAFEC}" srcOrd="0" destOrd="0" presId="urn:microsoft.com/office/officeart/2005/8/layout/hList7"/>
    <dgm:cxn modelId="{BD9BDBA1-7D1C-4D6A-9C8A-B7BFB6448C02}" type="presParOf" srcId="{08225FD4-5FD2-4A60-A51E-72E2977083B3}" destId="{04A96A30-EC46-4010-B547-9D3EB364EFF7}" srcOrd="1" destOrd="0" presId="urn:microsoft.com/office/officeart/2005/8/layout/hList7"/>
    <dgm:cxn modelId="{D7614E22-F6B1-4A55-9274-86625C7C4F91}" type="presParOf" srcId="{08225FD4-5FD2-4A60-A51E-72E2977083B3}" destId="{425F4740-F9A0-48AB-9273-347627D8607C}" srcOrd="2" destOrd="0" presId="urn:microsoft.com/office/officeart/2005/8/layout/hList7"/>
    <dgm:cxn modelId="{056FA2CC-50FF-4ADF-869C-55081EB04A36}" type="presParOf" srcId="{08225FD4-5FD2-4A60-A51E-72E2977083B3}" destId="{C862B732-909C-4AC6-9454-48977F8DCD87}" srcOrd="3" destOrd="0" presId="urn:microsoft.com/office/officeart/2005/8/layout/hList7"/>
    <dgm:cxn modelId="{784F1F85-800F-42DB-A165-1B9615D96527}" type="presParOf" srcId="{8535C01E-14B3-4244-8C31-1FBB5BFE7B00}" destId="{001ED8D8-451D-46E5-A18C-05C671973644}" srcOrd="3" destOrd="0" presId="urn:microsoft.com/office/officeart/2005/8/layout/hList7"/>
    <dgm:cxn modelId="{26098268-1B19-4D09-844C-3C73A6CEE566}" type="presParOf" srcId="{8535C01E-14B3-4244-8C31-1FBB5BFE7B00}" destId="{F427491D-A250-4EAB-B56D-EFC8B5D7A48D}" srcOrd="4" destOrd="0" presId="urn:microsoft.com/office/officeart/2005/8/layout/hList7"/>
    <dgm:cxn modelId="{9E76432B-C6F4-4AAE-88A6-DCBEE8FC727B}" type="presParOf" srcId="{F427491D-A250-4EAB-B56D-EFC8B5D7A48D}" destId="{E121579B-225F-4ECD-B48C-542866A47C56}" srcOrd="0" destOrd="0" presId="urn:microsoft.com/office/officeart/2005/8/layout/hList7"/>
    <dgm:cxn modelId="{809A15BD-D0D3-4224-86E2-4AA0BDCCE054}" type="presParOf" srcId="{F427491D-A250-4EAB-B56D-EFC8B5D7A48D}" destId="{9F1F7E36-7A87-455D-A016-DEACDE226CFC}" srcOrd="1" destOrd="0" presId="urn:microsoft.com/office/officeart/2005/8/layout/hList7"/>
    <dgm:cxn modelId="{9E85841D-5353-4706-BF48-3EBAC3F91801}" type="presParOf" srcId="{F427491D-A250-4EAB-B56D-EFC8B5D7A48D}" destId="{4FD6089E-BF7B-4AEE-BA8B-D6C1CC760D64}" srcOrd="2" destOrd="0" presId="urn:microsoft.com/office/officeart/2005/8/layout/hList7"/>
    <dgm:cxn modelId="{F8982E76-236F-45A8-8A92-4AB518092C0F}" type="presParOf" srcId="{F427491D-A250-4EAB-B56D-EFC8B5D7A48D}" destId="{F49F06B3-5452-421D-BAE9-2D75CF1E5A53}" srcOrd="3" destOrd="0" presId="urn:microsoft.com/office/officeart/2005/8/layout/hList7"/>
    <dgm:cxn modelId="{30F3525A-252D-4EFE-9BA1-04AF7342AA73}" type="presParOf" srcId="{8535C01E-14B3-4244-8C31-1FBB5BFE7B00}" destId="{229FED8B-00D9-4806-B274-F5B15B5F3832}" srcOrd="5" destOrd="0" presId="urn:microsoft.com/office/officeart/2005/8/layout/hList7"/>
    <dgm:cxn modelId="{000B3529-12FF-4195-9EB2-1BC368A31D1C}" type="presParOf" srcId="{8535C01E-14B3-4244-8C31-1FBB5BFE7B00}" destId="{B45C6E28-2DA2-444C-A156-D505785F2250}" srcOrd="6" destOrd="0" presId="urn:microsoft.com/office/officeart/2005/8/layout/hList7"/>
    <dgm:cxn modelId="{FE7A4A87-005E-47DC-A484-F0899DCB9E90}" type="presParOf" srcId="{B45C6E28-2DA2-444C-A156-D505785F2250}" destId="{ADBE4698-2056-457F-AD28-462214A316FA}" srcOrd="0" destOrd="0" presId="urn:microsoft.com/office/officeart/2005/8/layout/hList7"/>
    <dgm:cxn modelId="{B0822CA2-63EA-488B-A180-83B1DC200D23}" type="presParOf" srcId="{B45C6E28-2DA2-444C-A156-D505785F2250}" destId="{2CE80DDA-849A-4FDD-A680-D2B0ED077710}" srcOrd="1" destOrd="0" presId="urn:microsoft.com/office/officeart/2005/8/layout/hList7"/>
    <dgm:cxn modelId="{81AB6C29-A8C8-424A-9801-A6DD4A000710}" type="presParOf" srcId="{B45C6E28-2DA2-444C-A156-D505785F2250}" destId="{EF0A7C94-C281-4D5A-A72E-37079D512E2B}" srcOrd="2" destOrd="0" presId="urn:microsoft.com/office/officeart/2005/8/layout/hList7"/>
    <dgm:cxn modelId="{4D96D5F6-8F23-41AF-A1E6-2A22FAFFB3DD}" type="presParOf" srcId="{B45C6E28-2DA2-444C-A156-D505785F2250}" destId="{9B5039A7-603E-4AE8-BD78-B1FA4BC68F11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76275A-AF14-41ED-B8F4-F0C13D71A06A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5649534-B0A0-46EB-AB6E-A454C40327E4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08B8BA40-3515-4F76-ADD3-AD7A1413A6B1}" type="parTrans" cxnId="{E0D97139-4A1D-4716-A56C-4F320DA41451}">
      <dgm:prSet/>
      <dgm:spPr/>
      <dgm:t>
        <a:bodyPr/>
        <a:lstStyle/>
        <a:p>
          <a:endParaRPr lang="zh-TW" altLang="en-US"/>
        </a:p>
      </dgm:t>
    </dgm:pt>
    <dgm:pt modelId="{6BA78BCC-493E-4DAC-8C21-273D1E9422EE}" type="sibTrans" cxnId="{E0D97139-4A1D-4716-A56C-4F320DA41451}">
      <dgm:prSet/>
      <dgm:spPr/>
      <dgm:t>
        <a:bodyPr/>
        <a:lstStyle/>
        <a:p>
          <a:endParaRPr lang="zh-TW" altLang="en-US"/>
        </a:p>
      </dgm:t>
    </dgm:pt>
    <dgm:pt modelId="{6325A7E7-5135-4BF0-B3ED-70C87EBFF519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752B81BE-E208-40C2-9A76-9AFEC0990937}" type="parTrans" cxnId="{F38A7BA5-4075-4DAE-90CD-3F783F6F9BF8}">
      <dgm:prSet/>
      <dgm:spPr/>
      <dgm:t>
        <a:bodyPr/>
        <a:lstStyle/>
        <a:p>
          <a:endParaRPr lang="zh-TW" altLang="en-US"/>
        </a:p>
      </dgm:t>
    </dgm:pt>
    <dgm:pt modelId="{0094990D-90F7-49EE-AD30-D627A4A6D0C4}" type="sibTrans" cxnId="{F38A7BA5-4075-4DAE-90CD-3F783F6F9BF8}">
      <dgm:prSet/>
      <dgm:spPr/>
      <dgm:t>
        <a:bodyPr/>
        <a:lstStyle/>
        <a:p>
          <a:endParaRPr lang="zh-TW" altLang="en-US"/>
        </a:p>
      </dgm:t>
    </dgm:pt>
    <dgm:pt modelId="{28502ED7-4A95-4FBB-9B13-F8B2EE44EC84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CB2D3E93-0E9A-47E2-AA7D-1E657067E68F}" type="parTrans" cxnId="{241CD32B-F49B-48F0-9A67-0B6605046D3B}">
      <dgm:prSet/>
      <dgm:spPr/>
      <dgm:t>
        <a:bodyPr/>
        <a:lstStyle/>
        <a:p>
          <a:endParaRPr lang="zh-TW" altLang="en-US"/>
        </a:p>
      </dgm:t>
    </dgm:pt>
    <dgm:pt modelId="{F47326C0-5EBF-44D0-AA16-422546426082}" type="sibTrans" cxnId="{241CD32B-F49B-48F0-9A67-0B6605046D3B}">
      <dgm:prSet/>
      <dgm:spPr/>
      <dgm:t>
        <a:bodyPr/>
        <a:lstStyle/>
        <a:p>
          <a:endParaRPr lang="zh-TW" altLang="en-US"/>
        </a:p>
      </dgm:t>
    </dgm:pt>
    <dgm:pt modelId="{DECAD1FB-4354-4A0A-A580-E3CC8FC58A09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E7F2D8A5-1882-4EF7-B297-D26F4F176BF1}" type="parTrans" cxnId="{8029A259-D955-4B58-A769-65307294D7D4}">
      <dgm:prSet/>
      <dgm:spPr/>
      <dgm:t>
        <a:bodyPr/>
        <a:lstStyle/>
        <a:p>
          <a:endParaRPr lang="zh-TW" altLang="en-US"/>
        </a:p>
      </dgm:t>
    </dgm:pt>
    <dgm:pt modelId="{02FE7651-8B34-4581-A318-A7B5911A0377}" type="sibTrans" cxnId="{8029A259-D955-4B58-A769-65307294D7D4}">
      <dgm:prSet/>
      <dgm:spPr/>
      <dgm:t>
        <a:bodyPr/>
        <a:lstStyle/>
        <a:p>
          <a:endParaRPr lang="zh-TW" altLang="en-US"/>
        </a:p>
      </dgm:t>
    </dgm:pt>
    <dgm:pt modelId="{939EBE5B-59E3-4D3E-B372-0E55BE3F75D6}">
      <dgm:prSet/>
      <dgm:spPr/>
      <dgm:t>
        <a:bodyPr/>
        <a:lstStyle/>
        <a:p>
          <a:endParaRPr lang="zh-TW" altLang="en-US" dirty="0"/>
        </a:p>
      </dgm:t>
    </dgm:pt>
    <dgm:pt modelId="{FCA02F79-0089-404D-BC30-AABE8321BAE4}" type="parTrans" cxnId="{E74B33C4-C036-421C-98A2-E18946F45B86}">
      <dgm:prSet/>
      <dgm:spPr/>
      <dgm:t>
        <a:bodyPr/>
        <a:lstStyle/>
        <a:p>
          <a:endParaRPr lang="zh-TW" altLang="en-US"/>
        </a:p>
      </dgm:t>
    </dgm:pt>
    <dgm:pt modelId="{27470D73-71FC-4E0A-A40E-189DE60C7D03}" type="sibTrans" cxnId="{E74B33C4-C036-421C-98A2-E18946F45B86}">
      <dgm:prSet/>
      <dgm:spPr/>
      <dgm:t>
        <a:bodyPr/>
        <a:lstStyle/>
        <a:p>
          <a:endParaRPr lang="zh-TW" altLang="en-US"/>
        </a:p>
      </dgm:t>
    </dgm:pt>
    <dgm:pt modelId="{D130DEA5-F8CE-44DE-9A9D-AAF561689A66}" type="pres">
      <dgm:prSet presAssocID="{0076275A-AF14-41ED-B8F4-F0C13D71A06A}" presName="rootNode" presStyleCnt="0">
        <dgm:presLayoutVars>
          <dgm:chMax/>
          <dgm:chPref/>
          <dgm:dir/>
          <dgm:animLvl val="lvl"/>
        </dgm:presLayoutVars>
      </dgm:prSet>
      <dgm:spPr/>
    </dgm:pt>
    <dgm:pt modelId="{7A9B79FF-29A5-488B-A0D3-5486DEC1C283}" type="pres">
      <dgm:prSet presAssocID="{C5649534-B0A0-46EB-AB6E-A454C40327E4}" presName="composite" presStyleCnt="0"/>
      <dgm:spPr/>
    </dgm:pt>
    <dgm:pt modelId="{C4F9EC33-4121-4127-8D88-418B3787FD15}" type="pres">
      <dgm:prSet presAssocID="{C5649534-B0A0-46EB-AB6E-A454C40327E4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C643CED-5FE0-4164-882E-2DC8D323D1A5}" type="pres">
      <dgm:prSet presAssocID="{C5649534-B0A0-46EB-AB6E-A454C40327E4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B636229-EBDB-4A98-99B9-510A57D73B3F}" type="pres">
      <dgm:prSet presAssocID="{C5649534-B0A0-46EB-AB6E-A454C40327E4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DB684DD-7496-4A36-BE39-289286BBC261}" type="pres">
      <dgm:prSet presAssocID="{6BA78BCC-493E-4DAC-8C21-273D1E9422EE}" presName="sibTrans" presStyleCnt="0"/>
      <dgm:spPr/>
    </dgm:pt>
    <dgm:pt modelId="{AA993D3D-E653-4160-B2E1-8DB3CF9EEC5A}" type="pres">
      <dgm:prSet presAssocID="{28502ED7-4A95-4FBB-9B13-F8B2EE44EC84}" presName="composite" presStyleCnt="0"/>
      <dgm:spPr/>
    </dgm:pt>
    <dgm:pt modelId="{FEBE99DC-E5E3-4D07-96D3-BE3CFC513DD0}" type="pres">
      <dgm:prSet presAssocID="{28502ED7-4A95-4FBB-9B13-F8B2EE44EC84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E372FDC2-B220-4468-9E84-9F96C18077A3}" type="pres">
      <dgm:prSet presAssocID="{28502ED7-4A95-4FBB-9B13-F8B2EE44EC84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69CE051-06A1-4E0C-A568-C574EAB7767F}" type="pres">
      <dgm:prSet presAssocID="{28502ED7-4A95-4FBB-9B13-F8B2EE44EC84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41CD32B-F49B-48F0-9A67-0B6605046D3B}" srcId="{0076275A-AF14-41ED-B8F4-F0C13D71A06A}" destId="{28502ED7-4A95-4FBB-9B13-F8B2EE44EC84}" srcOrd="1" destOrd="0" parTransId="{CB2D3E93-0E9A-47E2-AA7D-1E657067E68F}" sibTransId="{F47326C0-5EBF-44D0-AA16-422546426082}"/>
    <dgm:cxn modelId="{82BC1B5C-3F18-4E95-9C40-F1A87CB3473F}" type="presOf" srcId="{28502ED7-4A95-4FBB-9B13-F8B2EE44EC84}" destId="{FEBE99DC-E5E3-4D07-96D3-BE3CFC513DD0}" srcOrd="0" destOrd="0" presId="urn:microsoft.com/office/officeart/2008/layout/TitledPictureBlocks"/>
    <dgm:cxn modelId="{E74B33C4-C036-421C-98A2-E18946F45B86}" srcId="{6325A7E7-5135-4BF0-B3ED-70C87EBFF519}" destId="{939EBE5B-59E3-4D3E-B372-0E55BE3F75D6}" srcOrd="0" destOrd="0" parTransId="{FCA02F79-0089-404D-BC30-AABE8321BAE4}" sibTransId="{27470D73-71FC-4E0A-A40E-189DE60C7D03}"/>
    <dgm:cxn modelId="{21B81B1F-5E1C-41E2-8674-66A9AB7BC4A1}" type="presOf" srcId="{939EBE5B-59E3-4D3E-B372-0E55BE3F75D6}" destId="{9B636229-EBDB-4A98-99B9-510A57D73B3F}" srcOrd="0" destOrd="1" presId="urn:microsoft.com/office/officeart/2008/layout/TitledPictureBlocks"/>
    <dgm:cxn modelId="{68F0FB88-8766-4EB8-9E0B-281DB11D5706}" type="presOf" srcId="{C5649534-B0A0-46EB-AB6E-A454C40327E4}" destId="{C4F9EC33-4121-4127-8D88-418B3787FD15}" srcOrd="0" destOrd="0" presId="urn:microsoft.com/office/officeart/2008/layout/TitledPictureBlocks"/>
    <dgm:cxn modelId="{8029A259-D955-4B58-A769-65307294D7D4}" srcId="{28502ED7-4A95-4FBB-9B13-F8B2EE44EC84}" destId="{DECAD1FB-4354-4A0A-A580-E3CC8FC58A09}" srcOrd="0" destOrd="0" parTransId="{E7F2D8A5-1882-4EF7-B297-D26F4F176BF1}" sibTransId="{02FE7651-8B34-4581-A318-A7B5911A0377}"/>
    <dgm:cxn modelId="{3A1553E1-8EA0-4B5B-975E-1705C087FF58}" type="presOf" srcId="{6325A7E7-5135-4BF0-B3ED-70C87EBFF519}" destId="{9B636229-EBDB-4A98-99B9-510A57D73B3F}" srcOrd="0" destOrd="0" presId="urn:microsoft.com/office/officeart/2008/layout/TitledPictureBlocks"/>
    <dgm:cxn modelId="{E0D97139-4A1D-4716-A56C-4F320DA41451}" srcId="{0076275A-AF14-41ED-B8F4-F0C13D71A06A}" destId="{C5649534-B0A0-46EB-AB6E-A454C40327E4}" srcOrd="0" destOrd="0" parTransId="{08B8BA40-3515-4F76-ADD3-AD7A1413A6B1}" sibTransId="{6BA78BCC-493E-4DAC-8C21-273D1E9422EE}"/>
    <dgm:cxn modelId="{1BA593DD-3D5C-4448-B2DD-220E17BD8E68}" type="presOf" srcId="{0076275A-AF14-41ED-B8F4-F0C13D71A06A}" destId="{D130DEA5-F8CE-44DE-9A9D-AAF561689A66}" srcOrd="0" destOrd="0" presId="urn:microsoft.com/office/officeart/2008/layout/TitledPictureBlocks"/>
    <dgm:cxn modelId="{F38A7BA5-4075-4DAE-90CD-3F783F6F9BF8}" srcId="{C5649534-B0A0-46EB-AB6E-A454C40327E4}" destId="{6325A7E7-5135-4BF0-B3ED-70C87EBFF519}" srcOrd="0" destOrd="0" parTransId="{752B81BE-E208-40C2-9A76-9AFEC0990937}" sibTransId="{0094990D-90F7-49EE-AD30-D627A4A6D0C4}"/>
    <dgm:cxn modelId="{DE5779CE-722C-4E23-B0BE-3C05B3172673}" type="presOf" srcId="{DECAD1FB-4354-4A0A-A580-E3CC8FC58A09}" destId="{769CE051-06A1-4E0C-A568-C574EAB7767F}" srcOrd="0" destOrd="0" presId="urn:microsoft.com/office/officeart/2008/layout/TitledPictureBlocks"/>
    <dgm:cxn modelId="{EA2A9416-5F7C-4054-81CB-4E1253192F35}" type="presParOf" srcId="{D130DEA5-F8CE-44DE-9A9D-AAF561689A66}" destId="{7A9B79FF-29A5-488B-A0D3-5486DEC1C283}" srcOrd="0" destOrd="0" presId="urn:microsoft.com/office/officeart/2008/layout/TitledPictureBlocks"/>
    <dgm:cxn modelId="{FFBB335D-7F5D-480C-B102-CE52A86F31F1}" type="presParOf" srcId="{7A9B79FF-29A5-488B-A0D3-5486DEC1C283}" destId="{C4F9EC33-4121-4127-8D88-418B3787FD15}" srcOrd="0" destOrd="0" presId="urn:microsoft.com/office/officeart/2008/layout/TitledPictureBlocks"/>
    <dgm:cxn modelId="{03DDDE5E-291A-42A2-BE4E-65445041E90A}" type="presParOf" srcId="{7A9B79FF-29A5-488B-A0D3-5486DEC1C283}" destId="{BC643CED-5FE0-4164-882E-2DC8D323D1A5}" srcOrd="1" destOrd="0" presId="urn:microsoft.com/office/officeart/2008/layout/TitledPictureBlocks"/>
    <dgm:cxn modelId="{6AEB516E-DC97-484E-B153-0C040336915F}" type="presParOf" srcId="{7A9B79FF-29A5-488B-A0D3-5486DEC1C283}" destId="{9B636229-EBDB-4A98-99B9-510A57D73B3F}" srcOrd="2" destOrd="0" presId="urn:microsoft.com/office/officeart/2008/layout/TitledPictureBlocks"/>
    <dgm:cxn modelId="{356BB6F9-B144-46AD-8B08-C09F809FACF3}" type="presParOf" srcId="{D130DEA5-F8CE-44DE-9A9D-AAF561689A66}" destId="{BDB684DD-7496-4A36-BE39-289286BBC261}" srcOrd="1" destOrd="0" presId="urn:microsoft.com/office/officeart/2008/layout/TitledPictureBlocks"/>
    <dgm:cxn modelId="{66E04C8E-17EB-44DA-AF43-76C37A8B7ECD}" type="presParOf" srcId="{D130DEA5-F8CE-44DE-9A9D-AAF561689A66}" destId="{AA993D3D-E653-4160-B2E1-8DB3CF9EEC5A}" srcOrd="2" destOrd="0" presId="urn:microsoft.com/office/officeart/2008/layout/TitledPictureBlocks"/>
    <dgm:cxn modelId="{C9744A0B-1C95-4FE5-8FF4-640CDD7BF99F}" type="presParOf" srcId="{AA993D3D-E653-4160-B2E1-8DB3CF9EEC5A}" destId="{FEBE99DC-E5E3-4D07-96D3-BE3CFC513DD0}" srcOrd="0" destOrd="0" presId="urn:microsoft.com/office/officeart/2008/layout/TitledPictureBlocks"/>
    <dgm:cxn modelId="{EFD1D102-6003-4F1E-85B2-8BDD5B15603D}" type="presParOf" srcId="{AA993D3D-E653-4160-B2E1-8DB3CF9EEC5A}" destId="{E372FDC2-B220-4468-9E84-9F96C18077A3}" srcOrd="1" destOrd="0" presId="urn:microsoft.com/office/officeart/2008/layout/TitledPictureBlocks"/>
    <dgm:cxn modelId="{4EAD2308-E803-4DA3-8C48-955C08CEF1C5}" type="presParOf" srcId="{AA993D3D-E653-4160-B2E1-8DB3CF9EEC5A}" destId="{769CE051-06A1-4E0C-A568-C574EAB7767F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35605C7-0BB8-48A8-9949-A1510980992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02665FB1-75AB-4426-B401-70EFBD3EF6AF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C3924918-DF75-4B15-82A7-0680A9AD1930}" type="parTrans" cxnId="{6EFFE47A-0B0D-4CE6-9B8B-D38276324E33}">
      <dgm:prSet/>
      <dgm:spPr/>
      <dgm:t>
        <a:bodyPr/>
        <a:lstStyle/>
        <a:p>
          <a:endParaRPr lang="zh-TW" altLang="en-US"/>
        </a:p>
      </dgm:t>
    </dgm:pt>
    <dgm:pt modelId="{F81974CA-AEF6-4EEE-A800-439658EEB543}" type="sibTrans" cxnId="{6EFFE47A-0B0D-4CE6-9B8B-D38276324E33}">
      <dgm:prSet/>
      <dgm:spPr/>
      <dgm:t>
        <a:bodyPr/>
        <a:lstStyle/>
        <a:p>
          <a:endParaRPr lang="zh-TW" altLang="en-US"/>
        </a:p>
      </dgm:t>
    </dgm:pt>
    <dgm:pt modelId="{43B6BD1D-7D77-4750-A8B4-849EF9F6B303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D7FE9E57-9745-462C-A0E9-1CA9A4867FC4}" type="parTrans" cxnId="{85E43461-B0B2-4ED0-9527-475CCC60BBAB}">
      <dgm:prSet/>
      <dgm:spPr/>
      <dgm:t>
        <a:bodyPr/>
        <a:lstStyle/>
        <a:p>
          <a:endParaRPr lang="zh-TW" altLang="en-US"/>
        </a:p>
      </dgm:t>
    </dgm:pt>
    <dgm:pt modelId="{0F8957AF-E481-4D7E-AE8F-C6C5C77195C4}" type="sibTrans" cxnId="{85E43461-B0B2-4ED0-9527-475CCC60BBAB}">
      <dgm:prSet/>
      <dgm:spPr/>
      <dgm:t>
        <a:bodyPr/>
        <a:lstStyle/>
        <a:p>
          <a:endParaRPr lang="zh-TW" altLang="en-US"/>
        </a:p>
      </dgm:t>
    </dgm:pt>
    <dgm:pt modelId="{F59EF877-B1E6-4A87-ACC9-CD16EE62C0E3}">
      <dgm:prSet/>
      <dgm:spPr/>
      <dgm:t>
        <a:bodyPr/>
        <a:lstStyle/>
        <a:p>
          <a:pPr rtl="0"/>
          <a:r>
            <a:rPr lang="zh-TW" dirty="0" smtClean="0"/>
            <a:t>了解防疫議題</a:t>
          </a:r>
          <a:endParaRPr lang="zh-TW" dirty="0"/>
        </a:p>
      </dgm:t>
    </dgm:pt>
    <dgm:pt modelId="{4B84F3D1-36D0-4929-8B1E-DC9536A6C11A}" type="parTrans" cxnId="{03B4782F-CEF8-4A5D-AE5C-0F85F5459EC9}">
      <dgm:prSet/>
      <dgm:spPr/>
      <dgm:t>
        <a:bodyPr/>
        <a:lstStyle/>
        <a:p>
          <a:endParaRPr lang="zh-TW" altLang="en-US"/>
        </a:p>
      </dgm:t>
    </dgm:pt>
    <dgm:pt modelId="{6BBD3E31-874D-4BC7-9EB4-5802F6477BD5}" type="sibTrans" cxnId="{03B4782F-CEF8-4A5D-AE5C-0F85F5459EC9}">
      <dgm:prSet/>
      <dgm:spPr/>
      <dgm:t>
        <a:bodyPr/>
        <a:lstStyle/>
        <a:p>
          <a:endParaRPr lang="zh-TW" altLang="en-US"/>
        </a:p>
      </dgm:t>
    </dgm:pt>
    <dgm:pt modelId="{C7171D8D-B2A1-4B5D-A9D5-060AE213E62E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85C8013F-4C59-40F6-98E1-06B775947756}" type="parTrans" cxnId="{C9FD55FD-B384-4F90-8289-83CB8DF2ADB5}">
      <dgm:prSet/>
      <dgm:spPr/>
      <dgm:t>
        <a:bodyPr/>
        <a:lstStyle/>
        <a:p>
          <a:endParaRPr lang="zh-TW" altLang="en-US"/>
        </a:p>
      </dgm:t>
    </dgm:pt>
    <dgm:pt modelId="{5188D83C-DAA1-4163-BE0E-820B104B9847}" type="sibTrans" cxnId="{C9FD55FD-B384-4F90-8289-83CB8DF2ADB5}">
      <dgm:prSet/>
      <dgm:spPr/>
      <dgm:t>
        <a:bodyPr/>
        <a:lstStyle/>
        <a:p>
          <a:endParaRPr lang="zh-TW" altLang="en-US"/>
        </a:p>
      </dgm:t>
    </dgm:pt>
    <dgm:pt modelId="{9CD128D9-32AD-4582-9859-4C0935BC121F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9B9A869-D668-4F64-AE36-9E8CE436C516}" type="parTrans" cxnId="{D1C2A67C-C8C9-4C3E-A9DF-2E1409394BB9}">
      <dgm:prSet/>
      <dgm:spPr/>
      <dgm:t>
        <a:bodyPr/>
        <a:lstStyle/>
        <a:p>
          <a:endParaRPr lang="zh-TW" altLang="en-US"/>
        </a:p>
      </dgm:t>
    </dgm:pt>
    <dgm:pt modelId="{6AF3DBD8-563C-4AC5-BAEE-F7E74CFD326E}" type="sibTrans" cxnId="{D1C2A67C-C8C9-4C3E-A9DF-2E1409394BB9}">
      <dgm:prSet/>
      <dgm:spPr/>
      <dgm:t>
        <a:bodyPr/>
        <a:lstStyle/>
        <a:p>
          <a:endParaRPr lang="zh-TW" altLang="en-US"/>
        </a:p>
      </dgm:t>
    </dgm:pt>
    <dgm:pt modelId="{A92ED019-2847-431D-A531-1133C1A94B28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0DE5D69-067F-4F92-9AAE-ADB8759D6588}" type="parTrans" cxnId="{B77E1BF9-B0A4-4527-A65C-8EA3951DFC99}">
      <dgm:prSet/>
      <dgm:spPr/>
      <dgm:t>
        <a:bodyPr/>
        <a:lstStyle/>
        <a:p>
          <a:endParaRPr lang="zh-TW" altLang="en-US"/>
        </a:p>
      </dgm:t>
    </dgm:pt>
    <dgm:pt modelId="{06B67566-B4F5-4E26-96C9-6A107E7ED491}" type="sibTrans" cxnId="{B77E1BF9-B0A4-4527-A65C-8EA3951DFC99}">
      <dgm:prSet/>
      <dgm:spPr/>
      <dgm:t>
        <a:bodyPr/>
        <a:lstStyle/>
        <a:p>
          <a:endParaRPr lang="zh-TW" altLang="en-US"/>
        </a:p>
      </dgm:t>
    </dgm:pt>
    <dgm:pt modelId="{CBB0549C-C801-4AF5-B508-E27EFD2DE9D1}" type="pres">
      <dgm:prSet presAssocID="{C35605C7-0BB8-48A8-9949-A1510980992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6DFB95BF-0BFA-4CFC-9364-F209E0DC908C}" type="pres">
      <dgm:prSet presAssocID="{C35605C7-0BB8-48A8-9949-A15109809923}" presName="cycle" presStyleCnt="0"/>
      <dgm:spPr/>
    </dgm:pt>
    <dgm:pt modelId="{68A814AD-2024-43A3-B51B-249AD1C3D5C9}" type="pres">
      <dgm:prSet presAssocID="{C35605C7-0BB8-48A8-9949-A15109809923}" presName="centerShape" presStyleCnt="0"/>
      <dgm:spPr/>
    </dgm:pt>
    <dgm:pt modelId="{90544377-B465-43FB-8A92-A7F987C8B24B}" type="pres">
      <dgm:prSet presAssocID="{C35605C7-0BB8-48A8-9949-A15109809923}" presName="connSite" presStyleLbl="node1" presStyleIdx="0" presStyleCnt="3"/>
      <dgm:spPr/>
    </dgm:pt>
    <dgm:pt modelId="{38550076-20ED-4A1E-A2A9-5D3F254A2564}" type="pres">
      <dgm:prSet presAssocID="{C35605C7-0BB8-48A8-9949-A15109809923}" presName="visible" presStyleLbl="node1" presStyleIdx="0" presStyleCnt="3" custLinFactNeighborX="-113" custLinFactNeighborY="78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3FDF260-25BC-4D00-81FD-FFFFBA3389DD}" type="pres">
      <dgm:prSet presAssocID="{C3924918-DF75-4B15-82A7-0680A9AD1930}" presName="Name25" presStyleLbl="parChTrans1D1" presStyleIdx="0" presStyleCnt="2"/>
      <dgm:spPr/>
    </dgm:pt>
    <dgm:pt modelId="{40B4B8FD-5122-4D07-9F3B-F0481EA842FE}" type="pres">
      <dgm:prSet presAssocID="{02665FB1-75AB-4426-B401-70EFBD3EF6AF}" presName="node" presStyleCnt="0"/>
      <dgm:spPr/>
    </dgm:pt>
    <dgm:pt modelId="{9CF27C5D-E9EB-4218-8D9B-2C94F4333F82}" type="pres">
      <dgm:prSet presAssocID="{02665FB1-75AB-4426-B401-70EFBD3EF6AF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A9A24888-DC97-4595-A8C8-AAF410CF2A4C}" type="pres">
      <dgm:prSet presAssocID="{02665FB1-75AB-4426-B401-70EFBD3EF6AF}" presName="childNode" presStyleLbl="revTx" presStyleIdx="0" presStyleCnt="2">
        <dgm:presLayoutVars>
          <dgm:bulletEnabled val="1"/>
        </dgm:presLayoutVars>
      </dgm:prSet>
      <dgm:spPr/>
    </dgm:pt>
    <dgm:pt modelId="{BD2B4241-88FE-4D3A-B412-0F4B8D91E694}" type="pres">
      <dgm:prSet presAssocID="{85C8013F-4C59-40F6-98E1-06B775947756}" presName="Name25" presStyleLbl="parChTrans1D1" presStyleIdx="1" presStyleCnt="2"/>
      <dgm:spPr/>
    </dgm:pt>
    <dgm:pt modelId="{EDDA64E0-FEF2-40BC-9217-D059099F284E}" type="pres">
      <dgm:prSet presAssocID="{C7171D8D-B2A1-4B5D-A9D5-060AE213E62E}" presName="node" presStyleCnt="0"/>
      <dgm:spPr/>
    </dgm:pt>
    <dgm:pt modelId="{64E689EB-A061-4DB1-8603-B669009FE633}" type="pres">
      <dgm:prSet presAssocID="{C7171D8D-B2A1-4B5D-A9D5-060AE213E62E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E310C594-F027-4A03-AFAD-093E8088F6C0}" type="pres">
      <dgm:prSet presAssocID="{C7171D8D-B2A1-4B5D-A9D5-060AE213E62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EBE4C491-2611-423B-87BD-1E1128100757}" type="presOf" srcId="{A92ED019-2847-431D-A531-1133C1A94B28}" destId="{E310C594-F027-4A03-AFAD-093E8088F6C0}" srcOrd="0" destOrd="1" presId="urn:microsoft.com/office/officeart/2005/8/layout/radial2"/>
    <dgm:cxn modelId="{03B4782F-CEF8-4A5D-AE5C-0F85F5459EC9}" srcId="{02665FB1-75AB-4426-B401-70EFBD3EF6AF}" destId="{F59EF877-B1E6-4A87-ACC9-CD16EE62C0E3}" srcOrd="1" destOrd="0" parTransId="{4B84F3D1-36D0-4929-8B1E-DC9536A6C11A}" sibTransId="{6BBD3E31-874D-4BC7-9EB4-5802F6477BD5}"/>
    <dgm:cxn modelId="{101081C8-4B18-41BF-AF54-69CFAE74A9BD}" type="presOf" srcId="{9CD128D9-32AD-4582-9859-4C0935BC121F}" destId="{E310C594-F027-4A03-AFAD-093E8088F6C0}" srcOrd="0" destOrd="0" presId="urn:microsoft.com/office/officeart/2005/8/layout/radial2"/>
    <dgm:cxn modelId="{D9D6EC63-F2B7-4055-BEDB-17DF0B2B7E24}" type="presOf" srcId="{02665FB1-75AB-4426-B401-70EFBD3EF6AF}" destId="{9CF27C5D-E9EB-4218-8D9B-2C94F4333F82}" srcOrd="0" destOrd="0" presId="urn:microsoft.com/office/officeart/2005/8/layout/radial2"/>
    <dgm:cxn modelId="{3368EA51-FE06-4714-B971-0458F1A2D21B}" type="presOf" srcId="{C7171D8D-B2A1-4B5D-A9D5-060AE213E62E}" destId="{64E689EB-A061-4DB1-8603-B669009FE633}" srcOrd="0" destOrd="0" presId="urn:microsoft.com/office/officeart/2005/8/layout/radial2"/>
    <dgm:cxn modelId="{79512DAF-3DDA-491F-BC36-5DB42CB7FE92}" type="presOf" srcId="{F59EF877-B1E6-4A87-ACC9-CD16EE62C0E3}" destId="{A9A24888-DC97-4595-A8C8-AAF410CF2A4C}" srcOrd="0" destOrd="1" presId="urn:microsoft.com/office/officeart/2005/8/layout/radial2"/>
    <dgm:cxn modelId="{D1C2A67C-C8C9-4C3E-A9DF-2E1409394BB9}" srcId="{C7171D8D-B2A1-4B5D-A9D5-060AE213E62E}" destId="{9CD128D9-32AD-4582-9859-4C0935BC121F}" srcOrd="0" destOrd="0" parTransId="{89B9A869-D668-4F64-AE36-9E8CE436C516}" sibTransId="{6AF3DBD8-563C-4AC5-BAEE-F7E74CFD326E}"/>
    <dgm:cxn modelId="{23DB2828-F07A-4D9E-8759-04C4F7058434}" type="presOf" srcId="{43B6BD1D-7D77-4750-A8B4-849EF9F6B303}" destId="{A9A24888-DC97-4595-A8C8-AAF410CF2A4C}" srcOrd="0" destOrd="0" presId="urn:microsoft.com/office/officeart/2005/8/layout/radial2"/>
    <dgm:cxn modelId="{6EFFE47A-0B0D-4CE6-9B8B-D38276324E33}" srcId="{C35605C7-0BB8-48A8-9949-A15109809923}" destId="{02665FB1-75AB-4426-B401-70EFBD3EF6AF}" srcOrd="0" destOrd="0" parTransId="{C3924918-DF75-4B15-82A7-0680A9AD1930}" sibTransId="{F81974CA-AEF6-4EEE-A800-439658EEB543}"/>
    <dgm:cxn modelId="{B77E1BF9-B0A4-4527-A65C-8EA3951DFC99}" srcId="{C7171D8D-B2A1-4B5D-A9D5-060AE213E62E}" destId="{A92ED019-2847-431D-A531-1133C1A94B28}" srcOrd="1" destOrd="0" parTransId="{30DE5D69-067F-4F92-9AAE-ADB8759D6588}" sibTransId="{06B67566-B4F5-4E26-96C9-6A107E7ED491}"/>
    <dgm:cxn modelId="{805B4029-7B7B-47B5-8A78-B483CAF49AB3}" type="presOf" srcId="{C3924918-DF75-4B15-82A7-0680A9AD1930}" destId="{63FDF260-25BC-4D00-81FD-FFFFBA3389DD}" srcOrd="0" destOrd="0" presId="urn:microsoft.com/office/officeart/2005/8/layout/radial2"/>
    <dgm:cxn modelId="{71ACF9A8-9843-4332-9096-8B2BCC8E7590}" type="presOf" srcId="{85C8013F-4C59-40F6-98E1-06B775947756}" destId="{BD2B4241-88FE-4D3A-B412-0F4B8D91E694}" srcOrd="0" destOrd="0" presId="urn:microsoft.com/office/officeart/2005/8/layout/radial2"/>
    <dgm:cxn modelId="{85E43461-B0B2-4ED0-9527-475CCC60BBAB}" srcId="{02665FB1-75AB-4426-B401-70EFBD3EF6AF}" destId="{43B6BD1D-7D77-4750-A8B4-849EF9F6B303}" srcOrd="0" destOrd="0" parTransId="{D7FE9E57-9745-462C-A0E9-1CA9A4867FC4}" sibTransId="{0F8957AF-E481-4D7E-AE8F-C6C5C77195C4}"/>
    <dgm:cxn modelId="{C9FD55FD-B384-4F90-8289-83CB8DF2ADB5}" srcId="{C35605C7-0BB8-48A8-9949-A15109809923}" destId="{C7171D8D-B2A1-4B5D-A9D5-060AE213E62E}" srcOrd="1" destOrd="0" parTransId="{85C8013F-4C59-40F6-98E1-06B775947756}" sibTransId="{5188D83C-DAA1-4163-BE0E-820B104B9847}"/>
    <dgm:cxn modelId="{1DAC05F3-818A-4EB9-AD01-E60AC896A0B8}" type="presOf" srcId="{C35605C7-0BB8-48A8-9949-A15109809923}" destId="{CBB0549C-C801-4AF5-B508-E27EFD2DE9D1}" srcOrd="0" destOrd="0" presId="urn:microsoft.com/office/officeart/2005/8/layout/radial2"/>
    <dgm:cxn modelId="{DA8A2D18-0F14-4483-8159-78ED8292EA7A}" type="presParOf" srcId="{CBB0549C-C801-4AF5-B508-E27EFD2DE9D1}" destId="{6DFB95BF-0BFA-4CFC-9364-F209E0DC908C}" srcOrd="0" destOrd="0" presId="urn:microsoft.com/office/officeart/2005/8/layout/radial2"/>
    <dgm:cxn modelId="{630873AD-F2A5-4EAF-8C35-8B5617A1DFDD}" type="presParOf" srcId="{6DFB95BF-0BFA-4CFC-9364-F209E0DC908C}" destId="{68A814AD-2024-43A3-B51B-249AD1C3D5C9}" srcOrd="0" destOrd="0" presId="urn:microsoft.com/office/officeart/2005/8/layout/radial2"/>
    <dgm:cxn modelId="{09936C86-C41C-45AC-B027-AB7EC29D3EC8}" type="presParOf" srcId="{68A814AD-2024-43A3-B51B-249AD1C3D5C9}" destId="{90544377-B465-43FB-8A92-A7F987C8B24B}" srcOrd="0" destOrd="0" presId="urn:microsoft.com/office/officeart/2005/8/layout/radial2"/>
    <dgm:cxn modelId="{3885B210-61D2-4F84-87E1-B4D3E1E5CADB}" type="presParOf" srcId="{68A814AD-2024-43A3-B51B-249AD1C3D5C9}" destId="{38550076-20ED-4A1E-A2A9-5D3F254A2564}" srcOrd="1" destOrd="0" presId="urn:microsoft.com/office/officeart/2005/8/layout/radial2"/>
    <dgm:cxn modelId="{9C4A1BEC-C466-4FAE-8248-E631ECF48642}" type="presParOf" srcId="{6DFB95BF-0BFA-4CFC-9364-F209E0DC908C}" destId="{63FDF260-25BC-4D00-81FD-FFFFBA3389DD}" srcOrd="1" destOrd="0" presId="urn:microsoft.com/office/officeart/2005/8/layout/radial2"/>
    <dgm:cxn modelId="{43FF11F5-936D-4E01-B066-C2BC2E11FB04}" type="presParOf" srcId="{6DFB95BF-0BFA-4CFC-9364-F209E0DC908C}" destId="{40B4B8FD-5122-4D07-9F3B-F0481EA842FE}" srcOrd="2" destOrd="0" presId="urn:microsoft.com/office/officeart/2005/8/layout/radial2"/>
    <dgm:cxn modelId="{17E2568E-92A2-45B1-8310-3BB8E96FC679}" type="presParOf" srcId="{40B4B8FD-5122-4D07-9F3B-F0481EA842FE}" destId="{9CF27C5D-E9EB-4218-8D9B-2C94F4333F82}" srcOrd="0" destOrd="0" presId="urn:microsoft.com/office/officeart/2005/8/layout/radial2"/>
    <dgm:cxn modelId="{D1D42DA0-14D7-4825-BD66-C1B121931B5E}" type="presParOf" srcId="{40B4B8FD-5122-4D07-9F3B-F0481EA842FE}" destId="{A9A24888-DC97-4595-A8C8-AAF410CF2A4C}" srcOrd="1" destOrd="0" presId="urn:microsoft.com/office/officeart/2005/8/layout/radial2"/>
    <dgm:cxn modelId="{3B38773E-2E02-4D53-A49C-68982F1BDB8B}" type="presParOf" srcId="{6DFB95BF-0BFA-4CFC-9364-F209E0DC908C}" destId="{BD2B4241-88FE-4D3A-B412-0F4B8D91E694}" srcOrd="3" destOrd="0" presId="urn:microsoft.com/office/officeart/2005/8/layout/radial2"/>
    <dgm:cxn modelId="{17AE579C-2CAF-4C24-897D-0F7977152042}" type="presParOf" srcId="{6DFB95BF-0BFA-4CFC-9364-F209E0DC908C}" destId="{EDDA64E0-FEF2-40BC-9217-D059099F284E}" srcOrd="4" destOrd="0" presId="urn:microsoft.com/office/officeart/2005/8/layout/radial2"/>
    <dgm:cxn modelId="{2A2456ED-774E-46F6-9D87-5BA34179CF27}" type="presParOf" srcId="{EDDA64E0-FEF2-40BC-9217-D059099F284E}" destId="{64E689EB-A061-4DB1-8603-B669009FE633}" srcOrd="0" destOrd="0" presId="urn:microsoft.com/office/officeart/2005/8/layout/radial2"/>
    <dgm:cxn modelId="{0E2A0E92-BC63-4A09-BC9B-CD59300F4241}" type="presParOf" srcId="{EDDA64E0-FEF2-40BC-9217-D059099F284E}" destId="{E310C594-F027-4A03-AFAD-093E8088F6C0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D6D7FB-1DF2-4319-AF64-DBF828986E61}">
      <dsp:nvSpPr>
        <dsp:cNvPr id="0" name=""/>
        <dsp:cNvSpPr/>
      </dsp:nvSpPr>
      <dsp:spPr>
        <a:xfrm>
          <a:off x="1528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雙手肥皂清潔，搓洗</a:t>
          </a:r>
          <a:r>
            <a:rPr lang="en-US" sz="2000" kern="1200" smtClean="0"/>
            <a:t>40~60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1528" y="1507068"/>
        <a:ext cx="1601909" cy="1507068"/>
      </dsp:txXfrm>
    </dsp:sp>
    <dsp:sp modelId="{6DB3E6B9-37D0-4ABE-AD8F-CDE42D2721A3}">
      <dsp:nvSpPr>
        <dsp:cNvPr id="0" name=""/>
        <dsp:cNvSpPr/>
      </dsp:nvSpPr>
      <dsp:spPr>
        <a:xfrm>
          <a:off x="175166" y="226060"/>
          <a:ext cx="1254634" cy="12546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6B7B2CB-C486-4487-A0B6-31B55C7AAFEC}">
      <dsp:nvSpPr>
        <dsp:cNvPr id="0" name=""/>
        <dsp:cNvSpPr/>
      </dsp:nvSpPr>
      <dsp:spPr>
        <a:xfrm>
          <a:off x="1565632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口罩要遮住口鼻、蓋住下巴  </a:t>
          </a:r>
          <a:endParaRPr lang="zh-TW" sz="2000" kern="1200"/>
        </a:p>
      </dsp:txBody>
      <dsp:txXfrm>
        <a:off x="1565632" y="1507068"/>
        <a:ext cx="1601909" cy="1507068"/>
      </dsp:txXfrm>
    </dsp:sp>
    <dsp:sp modelId="{C862B732-909C-4AC6-9454-48977F8DCD87}">
      <dsp:nvSpPr>
        <dsp:cNvPr id="0" name=""/>
        <dsp:cNvSpPr/>
      </dsp:nvSpPr>
      <dsp:spPr>
        <a:xfrm>
          <a:off x="1825132" y="226060"/>
          <a:ext cx="1254634" cy="12546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21579B-225F-4ECD-B48C-542866A47C56}">
      <dsp:nvSpPr>
        <dsp:cNvPr id="0" name=""/>
        <dsp:cNvSpPr/>
      </dsp:nvSpPr>
      <dsp:spPr>
        <a:xfrm>
          <a:off x="3336992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36992" y="1507068"/>
        <a:ext cx="1601909" cy="1507068"/>
      </dsp:txXfrm>
    </dsp:sp>
    <dsp:sp modelId="{F49F06B3-5452-421D-BAE9-2D75CF1E5A53}">
      <dsp:nvSpPr>
        <dsp:cNvPr id="0" name=""/>
        <dsp:cNvSpPr/>
      </dsp:nvSpPr>
      <dsp:spPr>
        <a:xfrm>
          <a:off x="3475099" y="226060"/>
          <a:ext cx="1254634" cy="12546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BE4698-2056-457F-AD28-462214A316FA}">
      <dsp:nvSpPr>
        <dsp:cNvPr id="0" name=""/>
        <dsp:cNvSpPr/>
      </dsp:nvSpPr>
      <dsp:spPr>
        <a:xfrm>
          <a:off x="4951429" y="0"/>
          <a:ext cx="1601909" cy="376767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有發燒、呼吸道症狀速就醫</a:t>
          </a:r>
          <a:endParaRPr lang="zh-TW" sz="2000" kern="1200"/>
        </a:p>
      </dsp:txBody>
      <dsp:txXfrm>
        <a:off x="4951429" y="1507068"/>
        <a:ext cx="1601909" cy="1507068"/>
      </dsp:txXfrm>
    </dsp:sp>
    <dsp:sp modelId="{9B5039A7-603E-4AE8-BD78-B1FA4BC68F11}">
      <dsp:nvSpPr>
        <dsp:cNvPr id="0" name=""/>
        <dsp:cNvSpPr/>
      </dsp:nvSpPr>
      <dsp:spPr>
        <a:xfrm>
          <a:off x="5034256" y="193364"/>
          <a:ext cx="1254634" cy="1254634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CF6405-97E5-47AA-AED5-8D602F80D8C3}">
      <dsp:nvSpPr>
        <dsp:cNvPr id="0" name=""/>
        <dsp:cNvSpPr/>
      </dsp:nvSpPr>
      <dsp:spPr>
        <a:xfrm>
          <a:off x="262194" y="3014136"/>
          <a:ext cx="6030477" cy="565150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C643CED-5FE0-4164-882E-2DC8D323D1A5}">
      <dsp:nvSpPr>
        <dsp:cNvPr id="0" name=""/>
        <dsp:cNvSpPr/>
      </dsp:nvSpPr>
      <dsp:spPr>
        <a:xfrm>
          <a:off x="1068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B636229-EBDB-4A98-99B9-510A57D73B3F}">
      <dsp:nvSpPr>
        <dsp:cNvPr id="0" name=""/>
        <dsp:cNvSpPr/>
      </dsp:nvSpPr>
      <dsp:spPr>
        <a:xfrm>
          <a:off x="1987950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114300" lvl="1" indent="-114300" algn="l" defTabSz="5778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300" kern="1200" dirty="0" smtClean="0"/>
            <a:t>大約</a:t>
          </a:r>
          <a:r>
            <a:rPr lang="en-US" sz="1300" kern="1200" dirty="0" smtClean="0"/>
            <a:t>3</a:t>
          </a:r>
          <a:r>
            <a:rPr lang="zh-TW" sz="1300" kern="1200" dirty="0" smtClean="0"/>
            <a:t>個步伐</a:t>
          </a:r>
          <a:endParaRPr lang="zh-TW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zh-TW" altLang="en-US" sz="1300" kern="1200" dirty="0"/>
        </a:p>
      </dsp:txBody>
      <dsp:txXfrm>
        <a:off x="2019784" y="1401553"/>
        <a:ext cx="1023215" cy="1067563"/>
      </dsp:txXfrm>
    </dsp:sp>
    <dsp:sp modelId="{C4F9EC33-4121-4127-8D88-418B3787FD15}">
      <dsp:nvSpPr>
        <dsp:cNvPr id="0" name=""/>
        <dsp:cNvSpPr/>
      </dsp:nvSpPr>
      <dsp:spPr>
        <a:xfrm>
          <a:off x="1068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室外至少</a:t>
          </a:r>
          <a:r>
            <a:rPr lang="en-US" sz="1100" kern="1200" smtClean="0"/>
            <a:t>1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1068" y="727633"/>
        <a:ext cx="2292107" cy="334420"/>
      </dsp:txXfrm>
    </dsp:sp>
    <dsp:sp modelId="{E372FDC2-B220-4468-9E84-9F96C18077A3}">
      <dsp:nvSpPr>
        <dsp:cNvPr id="0" name=""/>
        <dsp:cNvSpPr/>
      </dsp:nvSpPr>
      <dsp:spPr>
        <a:xfrm>
          <a:off x="3480032" y="1097947"/>
          <a:ext cx="2292107" cy="1942088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69CE051-06A1-4E0C-A568-C574EAB7767F}">
      <dsp:nvSpPr>
        <dsp:cNvPr id="0" name=""/>
        <dsp:cNvSpPr/>
      </dsp:nvSpPr>
      <dsp:spPr>
        <a:xfrm>
          <a:off x="5466914" y="1369719"/>
          <a:ext cx="1086883" cy="113123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700" kern="1200" dirty="0" smtClean="0"/>
            <a:t>大約手臂的兩倍長</a:t>
          </a:r>
          <a:endParaRPr lang="zh-TW" sz="1700" kern="1200" dirty="0"/>
        </a:p>
      </dsp:txBody>
      <dsp:txXfrm>
        <a:off x="5498748" y="1401553"/>
        <a:ext cx="1023215" cy="1067563"/>
      </dsp:txXfrm>
    </dsp:sp>
    <dsp:sp modelId="{FEBE99DC-E5E3-4D07-96D3-BE3CFC513DD0}">
      <dsp:nvSpPr>
        <dsp:cNvPr id="0" name=""/>
        <dsp:cNvSpPr/>
      </dsp:nvSpPr>
      <dsp:spPr>
        <a:xfrm>
          <a:off x="3480032" y="727633"/>
          <a:ext cx="2292107" cy="33442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smtClean="0"/>
            <a:t>室內至少</a:t>
          </a:r>
          <a:r>
            <a:rPr lang="en-US" sz="1100" kern="1200" smtClean="0"/>
            <a:t>1.5</a:t>
          </a:r>
          <a:r>
            <a:rPr lang="zh-TW" sz="1100" kern="1200" smtClean="0"/>
            <a:t>公尺</a:t>
          </a:r>
          <a:endParaRPr lang="zh-TW" sz="1100" kern="1200"/>
        </a:p>
      </dsp:txBody>
      <dsp:txXfrm>
        <a:off x="3480032" y="727633"/>
        <a:ext cx="2292107" cy="33442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B4241-88FE-4D3A-B412-0F4B8D91E694}">
      <dsp:nvSpPr>
        <dsp:cNvPr id="0" name=""/>
        <dsp:cNvSpPr/>
      </dsp:nvSpPr>
      <dsp:spPr>
        <a:xfrm rot="1758362">
          <a:off x="2612117" y="2994844"/>
          <a:ext cx="904711" cy="64335"/>
        </a:xfrm>
        <a:custGeom>
          <a:avLst/>
          <a:gdLst/>
          <a:ahLst/>
          <a:cxnLst/>
          <a:rect l="0" t="0" r="0" b="0"/>
          <a:pathLst>
            <a:path>
              <a:moveTo>
                <a:pt x="0" y="32167"/>
              </a:moveTo>
              <a:lnTo>
                <a:pt x="904711" y="32167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FDF260-25BC-4D00-81FD-FFFFBA3389DD}">
      <dsp:nvSpPr>
        <dsp:cNvPr id="0" name=""/>
        <dsp:cNvSpPr/>
      </dsp:nvSpPr>
      <dsp:spPr>
        <a:xfrm rot="19893495">
          <a:off x="2606440" y="1409812"/>
          <a:ext cx="1053390" cy="64335"/>
        </a:xfrm>
        <a:custGeom>
          <a:avLst/>
          <a:gdLst/>
          <a:ahLst/>
          <a:cxnLst/>
          <a:rect l="0" t="0" r="0" b="0"/>
          <a:pathLst>
            <a:path>
              <a:moveTo>
                <a:pt x="0" y="32167"/>
              </a:moveTo>
              <a:lnTo>
                <a:pt x="1053390" y="32167"/>
              </a:lnTo>
            </a:path>
          </a:pathLst>
        </a:custGeom>
        <a:noFill/>
        <a:ln w="1270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50076-20ED-4A1E-A2A9-5D3F254A2564}">
      <dsp:nvSpPr>
        <dsp:cNvPr id="0" name=""/>
        <dsp:cNvSpPr/>
      </dsp:nvSpPr>
      <dsp:spPr>
        <a:xfrm>
          <a:off x="216569" y="800250"/>
          <a:ext cx="2882570" cy="288257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F27C5D-E9EB-4218-8D9B-2C94F4333F82}">
      <dsp:nvSpPr>
        <dsp:cNvPr id="0" name=""/>
        <dsp:cNvSpPr/>
      </dsp:nvSpPr>
      <dsp:spPr>
        <a:xfrm>
          <a:off x="3498874" y="21"/>
          <a:ext cx="1613684" cy="16136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smtClean="0"/>
            <a:t>衛福部疾管署</a:t>
          </a:r>
          <a:endParaRPr lang="zh-TW" sz="2700" kern="1200"/>
        </a:p>
      </dsp:txBody>
      <dsp:txXfrm>
        <a:off x="3735193" y="236340"/>
        <a:ext cx="1141046" cy="1141046"/>
      </dsp:txXfrm>
    </dsp:sp>
    <dsp:sp modelId="{A9A24888-DC97-4595-A8C8-AAF410CF2A4C}">
      <dsp:nvSpPr>
        <dsp:cNvPr id="0" name=""/>
        <dsp:cNvSpPr/>
      </dsp:nvSpPr>
      <dsp:spPr>
        <a:xfrm>
          <a:off x="5273927" y="21"/>
          <a:ext cx="2420526" cy="161368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了解防疫議題</a:t>
          </a:r>
          <a:endParaRPr lang="zh-TW" sz="2000" kern="1200" dirty="0"/>
        </a:p>
      </dsp:txBody>
      <dsp:txXfrm>
        <a:off x="5273927" y="21"/>
        <a:ext cx="2420526" cy="1613684"/>
      </dsp:txXfrm>
    </dsp:sp>
    <dsp:sp modelId="{64E689EB-A061-4DB1-8603-B669009FE633}">
      <dsp:nvSpPr>
        <dsp:cNvPr id="0" name=""/>
        <dsp:cNvSpPr/>
      </dsp:nvSpPr>
      <dsp:spPr>
        <a:xfrm>
          <a:off x="3348259" y="2806940"/>
          <a:ext cx="1729542" cy="17295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700" kern="1200" dirty="0" smtClean="0"/>
            <a:t>防疫小測驗</a:t>
          </a:r>
          <a:endParaRPr lang="zh-TW" sz="2700" kern="1200" dirty="0"/>
        </a:p>
      </dsp:txBody>
      <dsp:txXfrm>
        <a:off x="3601545" y="3060226"/>
        <a:ext cx="1222970" cy="1222970"/>
      </dsp:txXfrm>
    </dsp:sp>
    <dsp:sp modelId="{E310C594-F027-4A03-AFAD-093E8088F6C0}">
      <dsp:nvSpPr>
        <dsp:cNvPr id="0" name=""/>
        <dsp:cNvSpPr/>
      </dsp:nvSpPr>
      <dsp:spPr>
        <a:xfrm>
          <a:off x="5250756" y="2806940"/>
          <a:ext cx="2594313" cy="17295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250756" y="2806940"/>
        <a:ext cx="2594313" cy="17295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7472" y="715433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solidFill>
                  <a:srgbClr val="FF0000"/>
                </a:solidFill>
                <a:effectLst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31603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6950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62306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9553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618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638694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130127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41179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54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0992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9289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181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4726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2795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053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11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681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1334" y="4534231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72050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  <p:sldLayoutId id="2147483709" r:id="rId12"/>
    <p:sldLayoutId id="2147483710" r:id="rId13"/>
    <p:sldLayoutId id="2147483711" r:id="rId14"/>
    <p:sldLayoutId id="2147483712" r:id="rId15"/>
    <p:sldLayoutId id="2147483713" r:id="rId16"/>
    <p:sldLayoutId id="2147483714" r:id="rId17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accent6">
              <a:lumMod val="50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975432" y="476672"/>
            <a:ext cx="6154713" cy="1107977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051720" y="2132856"/>
            <a:ext cx="4954250" cy="1913466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544" y="2636912"/>
            <a:ext cx="5958258" cy="438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175820"/>
            <a:ext cx="6554867" cy="1164947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3040766"/>
              </p:ext>
            </p:extLst>
          </p:nvPr>
        </p:nvGraphicFramePr>
        <p:xfrm>
          <a:off x="507561" y="1628800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844824"/>
            <a:ext cx="1472187" cy="1472187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747" y="1844823"/>
            <a:ext cx="1472187" cy="1472187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0493" y="1810694"/>
            <a:ext cx="1472187" cy="1472187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8102" y="1810693"/>
            <a:ext cx="1472187" cy="1472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7" y="692696"/>
            <a:ext cx="3096344" cy="792088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613743"/>
              </p:ext>
            </p:extLst>
          </p:nvPr>
        </p:nvGraphicFramePr>
        <p:xfrm>
          <a:off x="467544" y="1296438"/>
          <a:ext cx="6554867" cy="376767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-3987824"/>
            <a:ext cx="4680520" cy="8712968"/>
          </a:xfrm>
        </p:spPr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6985257"/>
              </p:ext>
            </p:extLst>
          </p:nvPr>
        </p:nvGraphicFramePr>
        <p:xfrm>
          <a:off x="539552" y="908720"/>
          <a:ext cx="8064896" cy="4536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1343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微軟正黑體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2022-11-28T06:10:09Z</dcterms:modified>
</cp:coreProperties>
</file>