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3BA370-D921-4919-BF99-BEAB0124141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86EE438-2AE6-4D2E-BC21-50C43E383656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029EAAA-874F-429D-BE9D-12CDF6CC4301}" type="parTrans" cxnId="{73339569-8A02-4CAD-A220-652DC3F512E5}">
      <dgm:prSet/>
      <dgm:spPr/>
      <dgm:t>
        <a:bodyPr/>
        <a:lstStyle/>
        <a:p>
          <a:endParaRPr lang="zh-TW" altLang="en-US"/>
        </a:p>
      </dgm:t>
    </dgm:pt>
    <dgm:pt modelId="{292BE798-88DE-4B3F-AE88-451B255F8397}" type="sibTrans" cxnId="{73339569-8A02-4CAD-A220-652DC3F512E5}">
      <dgm:prSet/>
      <dgm:spPr/>
      <dgm:t>
        <a:bodyPr/>
        <a:lstStyle/>
        <a:p>
          <a:endParaRPr lang="zh-TW" altLang="en-US"/>
        </a:p>
      </dgm:t>
    </dgm:pt>
    <dgm:pt modelId="{AB6CC1AA-324C-4862-9945-37942434DCB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4F1383B-1600-45C4-B933-77B23B3243F5}" type="parTrans" cxnId="{DA71FB9C-BA33-4E08-8E52-01FCFE43C0B3}">
      <dgm:prSet/>
      <dgm:spPr/>
      <dgm:t>
        <a:bodyPr/>
        <a:lstStyle/>
        <a:p>
          <a:endParaRPr lang="zh-TW" altLang="en-US"/>
        </a:p>
      </dgm:t>
    </dgm:pt>
    <dgm:pt modelId="{830FDE6C-A506-424E-BD5A-A59E3ECB8FD7}" type="sibTrans" cxnId="{DA71FB9C-BA33-4E08-8E52-01FCFE43C0B3}">
      <dgm:prSet/>
      <dgm:spPr/>
      <dgm:t>
        <a:bodyPr/>
        <a:lstStyle/>
        <a:p>
          <a:endParaRPr lang="zh-TW" altLang="en-US"/>
        </a:p>
      </dgm:t>
    </dgm:pt>
    <dgm:pt modelId="{A3EAE8F5-EC45-4C47-8272-1084F361E00A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D5A29ECA-6E9E-4BC6-87C8-F58E37B3FAFE}" type="parTrans" cxnId="{904EC895-A11F-46EF-B03A-1DAA54CB6870}">
      <dgm:prSet/>
      <dgm:spPr/>
      <dgm:t>
        <a:bodyPr/>
        <a:lstStyle/>
        <a:p>
          <a:endParaRPr lang="zh-TW" altLang="en-US"/>
        </a:p>
      </dgm:t>
    </dgm:pt>
    <dgm:pt modelId="{5A4EDCD5-157E-4097-90CD-95400697F348}" type="sibTrans" cxnId="{904EC895-A11F-46EF-B03A-1DAA54CB6870}">
      <dgm:prSet/>
      <dgm:spPr/>
      <dgm:t>
        <a:bodyPr/>
        <a:lstStyle/>
        <a:p>
          <a:endParaRPr lang="zh-TW" altLang="en-US"/>
        </a:p>
      </dgm:t>
    </dgm:pt>
    <dgm:pt modelId="{F601790E-1081-45A3-95EE-3B5316A482C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32157F8-E6D6-4FFA-B9CA-E448E02C880D}" type="parTrans" cxnId="{9037F07D-1A13-4254-80C7-6542A942EDB5}">
      <dgm:prSet/>
      <dgm:spPr/>
      <dgm:t>
        <a:bodyPr/>
        <a:lstStyle/>
        <a:p>
          <a:endParaRPr lang="zh-TW" altLang="en-US"/>
        </a:p>
      </dgm:t>
    </dgm:pt>
    <dgm:pt modelId="{00B97DD8-3A6A-43D4-852E-3FE9519F28BD}" type="sibTrans" cxnId="{9037F07D-1A13-4254-80C7-6542A942EDB5}">
      <dgm:prSet/>
      <dgm:spPr/>
      <dgm:t>
        <a:bodyPr/>
        <a:lstStyle/>
        <a:p>
          <a:endParaRPr lang="zh-TW" altLang="en-US"/>
        </a:p>
      </dgm:t>
    </dgm:pt>
    <dgm:pt modelId="{0F476CC3-5BA2-41FB-BB2E-B94EF61896DA}" type="pres">
      <dgm:prSet presAssocID="{9E3BA370-D921-4919-BF99-BEAB0124141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BB78DB1-3781-424E-83D5-499E710E194E}" type="pres">
      <dgm:prSet presAssocID="{9E3BA370-D921-4919-BF99-BEAB01241411}" presName="fgShape" presStyleLbl="fgShp" presStyleIdx="0" presStyleCnt="1" custLinFactNeighborX="0" custLinFactNeighborY="1212"/>
      <dgm:spPr/>
    </dgm:pt>
    <dgm:pt modelId="{0498F00B-8271-4AC9-9222-2B981B299F07}" type="pres">
      <dgm:prSet presAssocID="{9E3BA370-D921-4919-BF99-BEAB01241411}" presName="linComp" presStyleCnt="0"/>
      <dgm:spPr/>
    </dgm:pt>
    <dgm:pt modelId="{9439A752-C446-416B-A501-3D1BB35A7A92}" type="pres">
      <dgm:prSet presAssocID="{186EE438-2AE6-4D2E-BC21-50C43E383656}" presName="compNode" presStyleCnt="0"/>
      <dgm:spPr/>
    </dgm:pt>
    <dgm:pt modelId="{886C20FB-3FFC-4EF8-84BA-64EACD0CE8DF}" type="pres">
      <dgm:prSet presAssocID="{186EE438-2AE6-4D2E-BC21-50C43E383656}" presName="bkgdShape" presStyleLbl="node1" presStyleIdx="0" presStyleCnt="3"/>
      <dgm:spPr/>
      <dgm:t>
        <a:bodyPr/>
        <a:lstStyle/>
        <a:p>
          <a:endParaRPr lang="zh-TW" altLang="en-US"/>
        </a:p>
      </dgm:t>
    </dgm:pt>
    <dgm:pt modelId="{BDA854EA-104C-4E0F-AD0B-86CE13F36D12}" type="pres">
      <dgm:prSet presAssocID="{186EE438-2AE6-4D2E-BC21-50C43E383656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16C544-2B0D-4BD3-B40E-9CBE5EDEC7C5}" type="pres">
      <dgm:prSet presAssocID="{186EE438-2AE6-4D2E-BC21-50C43E383656}" presName="invisiNode" presStyleLbl="node1" presStyleIdx="0" presStyleCnt="3"/>
      <dgm:spPr/>
    </dgm:pt>
    <dgm:pt modelId="{5159447F-52B9-40F6-B503-3264AC55A2C1}" type="pres">
      <dgm:prSet presAssocID="{186EE438-2AE6-4D2E-BC21-50C43E383656}" presName="imagNode" presStyleLbl="fgImgPlace1" presStyleIdx="0" presStyleCnt="3"/>
      <dgm:spPr/>
    </dgm:pt>
    <dgm:pt modelId="{036E7C04-4A60-4EDD-93B4-12B7808F7904}" type="pres">
      <dgm:prSet presAssocID="{292BE798-88DE-4B3F-AE88-451B255F839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9039245-4FD1-48B2-874C-CAF092903AC1}" type="pres">
      <dgm:prSet presAssocID="{A3EAE8F5-EC45-4C47-8272-1084F361E00A}" presName="compNode" presStyleCnt="0"/>
      <dgm:spPr/>
    </dgm:pt>
    <dgm:pt modelId="{6CCEA740-9EC1-461A-9286-30830F6D5123}" type="pres">
      <dgm:prSet presAssocID="{A3EAE8F5-EC45-4C47-8272-1084F361E00A}" presName="bkgdShape" presStyleLbl="node1" presStyleIdx="1" presStyleCnt="3"/>
      <dgm:spPr/>
      <dgm:t>
        <a:bodyPr/>
        <a:lstStyle/>
        <a:p>
          <a:endParaRPr lang="zh-TW" altLang="en-US"/>
        </a:p>
      </dgm:t>
    </dgm:pt>
    <dgm:pt modelId="{90ACD178-2D54-4A6C-8CE3-6DC9327EE039}" type="pres">
      <dgm:prSet presAssocID="{A3EAE8F5-EC45-4C47-8272-1084F361E00A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AE8018-DEB0-49D6-8753-812DD476692B}" type="pres">
      <dgm:prSet presAssocID="{A3EAE8F5-EC45-4C47-8272-1084F361E00A}" presName="invisiNode" presStyleLbl="node1" presStyleIdx="1" presStyleCnt="3"/>
      <dgm:spPr/>
    </dgm:pt>
    <dgm:pt modelId="{364AA9BC-1A90-4B21-AEE8-B48143347E3F}" type="pres">
      <dgm:prSet presAssocID="{A3EAE8F5-EC45-4C47-8272-1084F361E00A}" presName="imagNode" presStyleLbl="fgImgPlace1" presStyleIdx="1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6C67488-E063-45B5-93FF-189F10CDB933}" type="pres">
      <dgm:prSet presAssocID="{5A4EDCD5-157E-4097-90CD-95400697F34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80B627E-9EA1-4305-BB93-E7D801161CA7}" type="pres">
      <dgm:prSet presAssocID="{F601790E-1081-45A3-95EE-3B5316A482C2}" presName="compNode" presStyleCnt="0"/>
      <dgm:spPr/>
    </dgm:pt>
    <dgm:pt modelId="{8D9986D6-E3C3-4FCA-8528-38B6B3F532D3}" type="pres">
      <dgm:prSet presAssocID="{F601790E-1081-45A3-95EE-3B5316A482C2}" presName="bkgdShape" presStyleLbl="node1" presStyleIdx="2" presStyleCnt="3"/>
      <dgm:spPr/>
      <dgm:t>
        <a:bodyPr/>
        <a:lstStyle/>
        <a:p>
          <a:endParaRPr lang="zh-TW" altLang="en-US"/>
        </a:p>
      </dgm:t>
    </dgm:pt>
    <dgm:pt modelId="{33A70348-F6AF-4F00-8F62-94F4CC2830E6}" type="pres">
      <dgm:prSet presAssocID="{F601790E-1081-45A3-95EE-3B5316A482C2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995162-9BF9-4DBD-8BEF-699191B42AB9}" type="pres">
      <dgm:prSet presAssocID="{F601790E-1081-45A3-95EE-3B5316A482C2}" presName="invisiNode" presStyleLbl="node1" presStyleIdx="2" presStyleCnt="3"/>
      <dgm:spPr/>
    </dgm:pt>
    <dgm:pt modelId="{F63835C1-2B4A-4FF6-A71A-A19A59241887}" type="pres">
      <dgm:prSet presAssocID="{F601790E-1081-45A3-95EE-3B5316A482C2}" presName="imagNode" presStyleLbl="fgImgPlace1" presStyleIdx="2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4AFEE15-2D41-4AA6-8B12-9B62A94CB0D4}" type="presOf" srcId="{186EE438-2AE6-4D2E-BC21-50C43E383656}" destId="{BDA854EA-104C-4E0F-AD0B-86CE13F36D12}" srcOrd="1" destOrd="0" presId="urn:microsoft.com/office/officeart/2005/8/layout/hList7"/>
    <dgm:cxn modelId="{D7E9A6DB-209E-4194-A211-328FFD2D0BBF}" type="presOf" srcId="{A3EAE8F5-EC45-4C47-8272-1084F361E00A}" destId="{6CCEA740-9EC1-461A-9286-30830F6D5123}" srcOrd="0" destOrd="0" presId="urn:microsoft.com/office/officeart/2005/8/layout/hList7"/>
    <dgm:cxn modelId="{9037F07D-1A13-4254-80C7-6542A942EDB5}" srcId="{9E3BA370-D921-4919-BF99-BEAB01241411}" destId="{F601790E-1081-45A3-95EE-3B5316A482C2}" srcOrd="2" destOrd="0" parTransId="{E32157F8-E6D6-4FFA-B9CA-E448E02C880D}" sibTransId="{00B97DD8-3A6A-43D4-852E-3FE9519F28BD}"/>
    <dgm:cxn modelId="{00E452A2-0962-4933-8102-4EEA276EE9D3}" type="presOf" srcId="{9E3BA370-D921-4919-BF99-BEAB01241411}" destId="{0F476CC3-5BA2-41FB-BB2E-B94EF61896DA}" srcOrd="0" destOrd="0" presId="urn:microsoft.com/office/officeart/2005/8/layout/hList7"/>
    <dgm:cxn modelId="{707BAFA7-9CE3-41E2-BF79-13F49050EE1B}" type="presOf" srcId="{AB6CC1AA-324C-4862-9945-37942434DCBC}" destId="{886C20FB-3FFC-4EF8-84BA-64EACD0CE8DF}" srcOrd="0" destOrd="1" presId="urn:microsoft.com/office/officeart/2005/8/layout/hList7"/>
    <dgm:cxn modelId="{7D4EE22A-23C4-4746-BC82-C716D14589E8}" type="presOf" srcId="{F601790E-1081-45A3-95EE-3B5316A482C2}" destId="{33A70348-F6AF-4F00-8F62-94F4CC2830E6}" srcOrd="1" destOrd="0" presId="urn:microsoft.com/office/officeart/2005/8/layout/hList7"/>
    <dgm:cxn modelId="{904EC895-A11F-46EF-B03A-1DAA54CB6870}" srcId="{9E3BA370-D921-4919-BF99-BEAB01241411}" destId="{A3EAE8F5-EC45-4C47-8272-1084F361E00A}" srcOrd="1" destOrd="0" parTransId="{D5A29ECA-6E9E-4BC6-87C8-F58E37B3FAFE}" sibTransId="{5A4EDCD5-157E-4097-90CD-95400697F348}"/>
    <dgm:cxn modelId="{AE46918E-EE0D-4ACD-8D1A-BF2448744076}" type="presOf" srcId="{292BE798-88DE-4B3F-AE88-451B255F8397}" destId="{036E7C04-4A60-4EDD-93B4-12B7808F7904}" srcOrd="0" destOrd="0" presId="urn:microsoft.com/office/officeart/2005/8/layout/hList7"/>
    <dgm:cxn modelId="{D22648C5-E9AD-4D84-B339-595E95DF1A01}" type="presOf" srcId="{AB6CC1AA-324C-4862-9945-37942434DCBC}" destId="{BDA854EA-104C-4E0F-AD0B-86CE13F36D12}" srcOrd="1" destOrd="1" presId="urn:microsoft.com/office/officeart/2005/8/layout/hList7"/>
    <dgm:cxn modelId="{8FB866AA-377A-4618-86EE-BF668F037A19}" type="presOf" srcId="{F601790E-1081-45A3-95EE-3B5316A482C2}" destId="{8D9986D6-E3C3-4FCA-8528-38B6B3F532D3}" srcOrd="0" destOrd="0" presId="urn:microsoft.com/office/officeart/2005/8/layout/hList7"/>
    <dgm:cxn modelId="{76FFF3E6-AF17-4B90-8841-C7B48D81471C}" type="presOf" srcId="{5A4EDCD5-157E-4097-90CD-95400697F348}" destId="{D6C67488-E063-45B5-93FF-189F10CDB933}" srcOrd="0" destOrd="0" presId="urn:microsoft.com/office/officeart/2005/8/layout/hList7"/>
    <dgm:cxn modelId="{45F9B048-7019-4CAE-89F7-49332794C277}" type="presOf" srcId="{A3EAE8F5-EC45-4C47-8272-1084F361E00A}" destId="{90ACD178-2D54-4A6C-8CE3-6DC9327EE039}" srcOrd="1" destOrd="0" presId="urn:microsoft.com/office/officeart/2005/8/layout/hList7"/>
    <dgm:cxn modelId="{73339569-8A02-4CAD-A220-652DC3F512E5}" srcId="{9E3BA370-D921-4919-BF99-BEAB01241411}" destId="{186EE438-2AE6-4D2E-BC21-50C43E383656}" srcOrd="0" destOrd="0" parTransId="{4029EAAA-874F-429D-BE9D-12CDF6CC4301}" sibTransId="{292BE798-88DE-4B3F-AE88-451B255F8397}"/>
    <dgm:cxn modelId="{1589F5EB-7659-4BE2-A56C-69F991708FAB}" type="presOf" srcId="{186EE438-2AE6-4D2E-BC21-50C43E383656}" destId="{886C20FB-3FFC-4EF8-84BA-64EACD0CE8DF}" srcOrd="0" destOrd="0" presId="urn:microsoft.com/office/officeart/2005/8/layout/hList7"/>
    <dgm:cxn modelId="{DA71FB9C-BA33-4E08-8E52-01FCFE43C0B3}" srcId="{186EE438-2AE6-4D2E-BC21-50C43E383656}" destId="{AB6CC1AA-324C-4862-9945-37942434DCBC}" srcOrd="0" destOrd="0" parTransId="{C4F1383B-1600-45C4-B933-77B23B3243F5}" sibTransId="{830FDE6C-A506-424E-BD5A-A59E3ECB8FD7}"/>
    <dgm:cxn modelId="{D1DEE478-29FF-4827-A2D5-A8B5A9DAD2B4}" type="presParOf" srcId="{0F476CC3-5BA2-41FB-BB2E-B94EF61896DA}" destId="{3BB78DB1-3781-424E-83D5-499E710E194E}" srcOrd="0" destOrd="0" presId="urn:microsoft.com/office/officeart/2005/8/layout/hList7"/>
    <dgm:cxn modelId="{A2A2427C-0C30-4189-A40C-86AD73D8E5C2}" type="presParOf" srcId="{0F476CC3-5BA2-41FB-BB2E-B94EF61896DA}" destId="{0498F00B-8271-4AC9-9222-2B981B299F07}" srcOrd="1" destOrd="0" presId="urn:microsoft.com/office/officeart/2005/8/layout/hList7"/>
    <dgm:cxn modelId="{F32A292F-6B7F-4CAA-87B6-3108529EF3D6}" type="presParOf" srcId="{0498F00B-8271-4AC9-9222-2B981B299F07}" destId="{9439A752-C446-416B-A501-3D1BB35A7A92}" srcOrd="0" destOrd="0" presId="urn:microsoft.com/office/officeart/2005/8/layout/hList7"/>
    <dgm:cxn modelId="{AF3B1964-BFFD-4511-9A7C-BCD48C6C96BE}" type="presParOf" srcId="{9439A752-C446-416B-A501-3D1BB35A7A92}" destId="{886C20FB-3FFC-4EF8-84BA-64EACD0CE8DF}" srcOrd="0" destOrd="0" presId="urn:microsoft.com/office/officeart/2005/8/layout/hList7"/>
    <dgm:cxn modelId="{5036A84D-64FE-4677-8D97-E946772B78C2}" type="presParOf" srcId="{9439A752-C446-416B-A501-3D1BB35A7A92}" destId="{BDA854EA-104C-4E0F-AD0B-86CE13F36D12}" srcOrd="1" destOrd="0" presId="urn:microsoft.com/office/officeart/2005/8/layout/hList7"/>
    <dgm:cxn modelId="{88D11BAD-07B8-4ADE-AC98-125601652B73}" type="presParOf" srcId="{9439A752-C446-416B-A501-3D1BB35A7A92}" destId="{6116C544-2B0D-4BD3-B40E-9CBE5EDEC7C5}" srcOrd="2" destOrd="0" presId="urn:microsoft.com/office/officeart/2005/8/layout/hList7"/>
    <dgm:cxn modelId="{C280DEAF-EDCC-450B-9829-ACC48AD03E48}" type="presParOf" srcId="{9439A752-C446-416B-A501-3D1BB35A7A92}" destId="{5159447F-52B9-40F6-B503-3264AC55A2C1}" srcOrd="3" destOrd="0" presId="urn:microsoft.com/office/officeart/2005/8/layout/hList7"/>
    <dgm:cxn modelId="{9C2845BD-3AA8-4980-98C2-E5433A93FA76}" type="presParOf" srcId="{0498F00B-8271-4AC9-9222-2B981B299F07}" destId="{036E7C04-4A60-4EDD-93B4-12B7808F7904}" srcOrd="1" destOrd="0" presId="urn:microsoft.com/office/officeart/2005/8/layout/hList7"/>
    <dgm:cxn modelId="{78F60249-DD04-41DA-8F59-EF8B6BCEDA26}" type="presParOf" srcId="{0498F00B-8271-4AC9-9222-2B981B299F07}" destId="{59039245-4FD1-48B2-874C-CAF092903AC1}" srcOrd="2" destOrd="0" presId="urn:microsoft.com/office/officeart/2005/8/layout/hList7"/>
    <dgm:cxn modelId="{34DF4DBB-68DA-488D-9681-0A2CC4D72F1C}" type="presParOf" srcId="{59039245-4FD1-48B2-874C-CAF092903AC1}" destId="{6CCEA740-9EC1-461A-9286-30830F6D5123}" srcOrd="0" destOrd="0" presId="urn:microsoft.com/office/officeart/2005/8/layout/hList7"/>
    <dgm:cxn modelId="{932548A7-D0F8-4626-91E4-F0C8E9821495}" type="presParOf" srcId="{59039245-4FD1-48B2-874C-CAF092903AC1}" destId="{90ACD178-2D54-4A6C-8CE3-6DC9327EE039}" srcOrd="1" destOrd="0" presId="urn:microsoft.com/office/officeart/2005/8/layout/hList7"/>
    <dgm:cxn modelId="{7767FF8C-5199-49B2-8949-43980570C349}" type="presParOf" srcId="{59039245-4FD1-48B2-874C-CAF092903AC1}" destId="{3AAE8018-DEB0-49D6-8753-812DD476692B}" srcOrd="2" destOrd="0" presId="urn:microsoft.com/office/officeart/2005/8/layout/hList7"/>
    <dgm:cxn modelId="{EE045678-7C9D-4F34-8FD8-24662226ACFC}" type="presParOf" srcId="{59039245-4FD1-48B2-874C-CAF092903AC1}" destId="{364AA9BC-1A90-4B21-AEE8-B48143347E3F}" srcOrd="3" destOrd="0" presId="urn:microsoft.com/office/officeart/2005/8/layout/hList7"/>
    <dgm:cxn modelId="{60E6B714-FF7F-4571-8404-CD748679AD20}" type="presParOf" srcId="{0498F00B-8271-4AC9-9222-2B981B299F07}" destId="{D6C67488-E063-45B5-93FF-189F10CDB933}" srcOrd="3" destOrd="0" presId="urn:microsoft.com/office/officeart/2005/8/layout/hList7"/>
    <dgm:cxn modelId="{CE0D553B-4929-4CC8-AB95-BFA56585F9F5}" type="presParOf" srcId="{0498F00B-8271-4AC9-9222-2B981B299F07}" destId="{D80B627E-9EA1-4305-BB93-E7D801161CA7}" srcOrd="4" destOrd="0" presId="urn:microsoft.com/office/officeart/2005/8/layout/hList7"/>
    <dgm:cxn modelId="{7781ADF8-BCF3-472F-8D07-172655F8F918}" type="presParOf" srcId="{D80B627E-9EA1-4305-BB93-E7D801161CA7}" destId="{8D9986D6-E3C3-4FCA-8528-38B6B3F532D3}" srcOrd="0" destOrd="0" presId="urn:microsoft.com/office/officeart/2005/8/layout/hList7"/>
    <dgm:cxn modelId="{AA12A92E-7E3A-4E96-BFB2-5E39339ED29B}" type="presParOf" srcId="{D80B627E-9EA1-4305-BB93-E7D801161CA7}" destId="{33A70348-F6AF-4F00-8F62-94F4CC2830E6}" srcOrd="1" destOrd="0" presId="urn:microsoft.com/office/officeart/2005/8/layout/hList7"/>
    <dgm:cxn modelId="{59D50D1E-2215-400B-9FA2-1E163BF4228E}" type="presParOf" srcId="{D80B627E-9EA1-4305-BB93-E7D801161CA7}" destId="{DE995162-9BF9-4DBD-8BEF-699191B42AB9}" srcOrd="2" destOrd="0" presId="urn:microsoft.com/office/officeart/2005/8/layout/hList7"/>
    <dgm:cxn modelId="{ED6C6959-2584-4B4A-A8EE-D1B29EAB6A15}" type="presParOf" srcId="{D80B627E-9EA1-4305-BB93-E7D801161CA7}" destId="{F63835C1-2B4A-4FF6-A71A-A19A5924188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DFBF32-12B9-4AEB-B20C-525C0FE1A4C3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3D0A8AB-005C-4652-BEC1-7F9E764BD64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9C3D341-247C-4ED7-B736-064C61F08449}" type="parTrans" cxnId="{65933907-A8A0-479A-A6F2-518023FAFA52}">
      <dgm:prSet/>
      <dgm:spPr/>
      <dgm:t>
        <a:bodyPr/>
        <a:lstStyle/>
        <a:p>
          <a:endParaRPr lang="zh-TW" altLang="en-US"/>
        </a:p>
      </dgm:t>
    </dgm:pt>
    <dgm:pt modelId="{CB4B6E5C-DE88-4176-A5E1-EF52C1809FB0}" type="sibTrans" cxnId="{65933907-A8A0-479A-A6F2-518023FAFA52}">
      <dgm:prSet/>
      <dgm:spPr/>
      <dgm:t>
        <a:bodyPr/>
        <a:lstStyle/>
        <a:p>
          <a:endParaRPr lang="zh-TW" altLang="en-US"/>
        </a:p>
      </dgm:t>
    </dgm:pt>
    <dgm:pt modelId="{87F479B7-DA8F-4D34-BDF4-FDE2E569C1D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949564C8-4739-4782-A4A6-64E81F2F3C53}" type="parTrans" cxnId="{A8603C04-29FB-4EFA-A2A9-41C7CD7124FF}">
      <dgm:prSet/>
      <dgm:spPr/>
      <dgm:t>
        <a:bodyPr/>
        <a:lstStyle/>
        <a:p>
          <a:endParaRPr lang="zh-TW" altLang="en-US"/>
        </a:p>
      </dgm:t>
    </dgm:pt>
    <dgm:pt modelId="{C1330E2B-D79E-49D1-9D5F-02E0B361EA3C}" type="sibTrans" cxnId="{A8603C04-29FB-4EFA-A2A9-41C7CD7124FF}">
      <dgm:prSet/>
      <dgm:spPr/>
      <dgm:t>
        <a:bodyPr/>
        <a:lstStyle/>
        <a:p>
          <a:endParaRPr lang="zh-TW" altLang="en-US"/>
        </a:p>
      </dgm:t>
    </dgm:pt>
    <dgm:pt modelId="{071430F7-A07A-4852-9E27-4446BBF7DDF4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9167DD7D-97E0-4E65-9285-CF0ACFEC1D28}" type="parTrans" cxnId="{A5AB00BA-FC12-4416-A14D-81BFB1935F76}">
      <dgm:prSet/>
      <dgm:spPr/>
      <dgm:t>
        <a:bodyPr/>
        <a:lstStyle/>
        <a:p>
          <a:endParaRPr lang="zh-TW" altLang="en-US"/>
        </a:p>
      </dgm:t>
    </dgm:pt>
    <dgm:pt modelId="{B8D0CB6E-AA3E-4D35-BDF1-3E7AF3BF6EBA}" type="sibTrans" cxnId="{A5AB00BA-FC12-4416-A14D-81BFB1935F76}">
      <dgm:prSet/>
      <dgm:spPr/>
      <dgm:t>
        <a:bodyPr/>
        <a:lstStyle/>
        <a:p>
          <a:endParaRPr lang="zh-TW" altLang="en-US"/>
        </a:p>
      </dgm:t>
    </dgm:pt>
    <dgm:pt modelId="{1F4589BE-7786-47F3-9812-A62FDCF769E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55CB893-DE46-4A57-9219-110429ADBCFB}" type="parTrans" cxnId="{61BAF28C-5B50-4D12-9813-B5750C84310C}">
      <dgm:prSet/>
      <dgm:spPr/>
      <dgm:t>
        <a:bodyPr/>
        <a:lstStyle/>
        <a:p>
          <a:endParaRPr lang="zh-TW" altLang="en-US"/>
        </a:p>
      </dgm:t>
    </dgm:pt>
    <dgm:pt modelId="{60E735D3-C24E-4686-8B56-6C677D0D9CE5}" type="sibTrans" cxnId="{61BAF28C-5B50-4D12-9813-B5750C84310C}">
      <dgm:prSet/>
      <dgm:spPr/>
      <dgm:t>
        <a:bodyPr/>
        <a:lstStyle/>
        <a:p>
          <a:endParaRPr lang="zh-TW" altLang="en-US"/>
        </a:p>
      </dgm:t>
    </dgm:pt>
    <dgm:pt modelId="{8A49C7CB-C38C-4125-8168-9A80D520E46E}" type="pres">
      <dgm:prSet presAssocID="{71DFBF32-12B9-4AEB-B20C-525C0FE1A4C3}" presName="rootNode" presStyleCnt="0">
        <dgm:presLayoutVars>
          <dgm:chMax/>
          <dgm:chPref/>
          <dgm:dir/>
          <dgm:animLvl val="lvl"/>
        </dgm:presLayoutVars>
      </dgm:prSet>
      <dgm:spPr/>
    </dgm:pt>
    <dgm:pt modelId="{9864DA6F-5824-44FD-9E48-002622A1B6C8}" type="pres">
      <dgm:prSet presAssocID="{63D0A8AB-005C-4652-BEC1-7F9E764BD64E}" presName="composite" presStyleCnt="0"/>
      <dgm:spPr/>
    </dgm:pt>
    <dgm:pt modelId="{9CE9F797-524B-4DA4-BF19-C51751EDAEA4}" type="pres">
      <dgm:prSet presAssocID="{63D0A8AB-005C-4652-BEC1-7F9E764BD64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61B1E5D-D9AF-4B4F-80EF-1B13B24CBF4A}" type="pres">
      <dgm:prSet presAssocID="{63D0A8AB-005C-4652-BEC1-7F9E764BD64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5D81DDE-1F88-4DAC-BFBE-9A9CD4242F8B}" type="pres">
      <dgm:prSet presAssocID="{63D0A8AB-005C-4652-BEC1-7F9E764BD64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EFE28C9-473E-41C7-952B-6285761F1EED}" type="pres">
      <dgm:prSet presAssocID="{CB4B6E5C-DE88-4176-A5E1-EF52C1809FB0}" presName="sibTrans" presStyleCnt="0"/>
      <dgm:spPr/>
    </dgm:pt>
    <dgm:pt modelId="{761C5DAF-AF3D-4FB2-9ACD-39725D12339E}" type="pres">
      <dgm:prSet presAssocID="{071430F7-A07A-4852-9E27-4446BBF7DDF4}" presName="composite" presStyleCnt="0"/>
      <dgm:spPr/>
    </dgm:pt>
    <dgm:pt modelId="{8B1E8458-6C1E-41BB-8811-E9B7FA7C178B}" type="pres">
      <dgm:prSet presAssocID="{071430F7-A07A-4852-9E27-4446BBF7DDF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AC024A49-9CFD-4006-8FFD-CC76DD2FC6A3}" type="pres">
      <dgm:prSet presAssocID="{071430F7-A07A-4852-9E27-4446BBF7DDF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16A5923-F042-43EC-BABA-393F0CA0D755}" type="pres">
      <dgm:prSet presAssocID="{071430F7-A07A-4852-9E27-4446BBF7DDF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AA6D4A3-8A6D-4D93-ACFE-9E3C950E74EF}" type="presOf" srcId="{71DFBF32-12B9-4AEB-B20C-525C0FE1A4C3}" destId="{8A49C7CB-C38C-4125-8168-9A80D520E46E}" srcOrd="0" destOrd="0" presId="urn:microsoft.com/office/officeart/2008/layout/TitledPictureBlocks"/>
    <dgm:cxn modelId="{6686020E-4B4D-4BAB-920C-77677EE574EB}" type="presOf" srcId="{1F4589BE-7786-47F3-9812-A62FDCF769EA}" destId="{016A5923-F042-43EC-BABA-393F0CA0D755}" srcOrd="0" destOrd="0" presId="urn:microsoft.com/office/officeart/2008/layout/TitledPictureBlocks"/>
    <dgm:cxn modelId="{D453E823-A852-495E-8B5B-D5FF3BF2AEE6}" type="presOf" srcId="{87F479B7-DA8F-4D34-BDF4-FDE2E569C1D1}" destId="{A5D81DDE-1F88-4DAC-BFBE-9A9CD4242F8B}" srcOrd="0" destOrd="0" presId="urn:microsoft.com/office/officeart/2008/layout/TitledPictureBlocks"/>
    <dgm:cxn modelId="{0E8096A5-3615-472F-A3E0-49B0A2C1A31C}" type="presOf" srcId="{071430F7-A07A-4852-9E27-4446BBF7DDF4}" destId="{8B1E8458-6C1E-41BB-8811-E9B7FA7C178B}" srcOrd="0" destOrd="0" presId="urn:microsoft.com/office/officeart/2008/layout/TitledPictureBlocks"/>
    <dgm:cxn modelId="{61BAF28C-5B50-4D12-9813-B5750C84310C}" srcId="{071430F7-A07A-4852-9E27-4446BBF7DDF4}" destId="{1F4589BE-7786-47F3-9812-A62FDCF769EA}" srcOrd="0" destOrd="0" parTransId="{155CB893-DE46-4A57-9219-110429ADBCFB}" sibTransId="{60E735D3-C24E-4686-8B56-6C677D0D9CE5}"/>
    <dgm:cxn modelId="{B4C5469E-D50A-4A10-B677-4FD2BF72719D}" type="presOf" srcId="{63D0A8AB-005C-4652-BEC1-7F9E764BD64E}" destId="{9CE9F797-524B-4DA4-BF19-C51751EDAEA4}" srcOrd="0" destOrd="0" presId="urn:microsoft.com/office/officeart/2008/layout/TitledPictureBlocks"/>
    <dgm:cxn modelId="{A5AB00BA-FC12-4416-A14D-81BFB1935F76}" srcId="{71DFBF32-12B9-4AEB-B20C-525C0FE1A4C3}" destId="{071430F7-A07A-4852-9E27-4446BBF7DDF4}" srcOrd="1" destOrd="0" parTransId="{9167DD7D-97E0-4E65-9285-CF0ACFEC1D28}" sibTransId="{B8D0CB6E-AA3E-4D35-BDF1-3E7AF3BF6EBA}"/>
    <dgm:cxn modelId="{A8603C04-29FB-4EFA-A2A9-41C7CD7124FF}" srcId="{63D0A8AB-005C-4652-BEC1-7F9E764BD64E}" destId="{87F479B7-DA8F-4D34-BDF4-FDE2E569C1D1}" srcOrd="0" destOrd="0" parTransId="{949564C8-4739-4782-A4A6-64E81F2F3C53}" sibTransId="{C1330E2B-D79E-49D1-9D5F-02E0B361EA3C}"/>
    <dgm:cxn modelId="{65933907-A8A0-479A-A6F2-518023FAFA52}" srcId="{71DFBF32-12B9-4AEB-B20C-525C0FE1A4C3}" destId="{63D0A8AB-005C-4652-BEC1-7F9E764BD64E}" srcOrd="0" destOrd="0" parTransId="{F9C3D341-247C-4ED7-B736-064C61F08449}" sibTransId="{CB4B6E5C-DE88-4176-A5E1-EF52C1809FB0}"/>
    <dgm:cxn modelId="{CF49AC2E-7909-4107-8CBF-789CFD71AAB3}" type="presParOf" srcId="{8A49C7CB-C38C-4125-8168-9A80D520E46E}" destId="{9864DA6F-5824-44FD-9E48-002622A1B6C8}" srcOrd="0" destOrd="0" presId="urn:microsoft.com/office/officeart/2008/layout/TitledPictureBlocks"/>
    <dgm:cxn modelId="{5A17D5B5-4295-4BF9-BA66-D1A8553BF628}" type="presParOf" srcId="{9864DA6F-5824-44FD-9E48-002622A1B6C8}" destId="{9CE9F797-524B-4DA4-BF19-C51751EDAEA4}" srcOrd="0" destOrd="0" presId="urn:microsoft.com/office/officeart/2008/layout/TitledPictureBlocks"/>
    <dgm:cxn modelId="{F858FB1A-DC29-4CBA-B8C4-583FFB595CAD}" type="presParOf" srcId="{9864DA6F-5824-44FD-9E48-002622A1B6C8}" destId="{561B1E5D-D9AF-4B4F-80EF-1B13B24CBF4A}" srcOrd="1" destOrd="0" presId="urn:microsoft.com/office/officeart/2008/layout/TitledPictureBlocks"/>
    <dgm:cxn modelId="{FD6D7175-6573-4FEA-8D17-31FEA0390BE6}" type="presParOf" srcId="{9864DA6F-5824-44FD-9E48-002622A1B6C8}" destId="{A5D81DDE-1F88-4DAC-BFBE-9A9CD4242F8B}" srcOrd="2" destOrd="0" presId="urn:microsoft.com/office/officeart/2008/layout/TitledPictureBlocks"/>
    <dgm:cxn modelId="{3FEA40C4-8E33-49BE-8869-3EF76B688EF5}" type="presParOf" srcId="{8A49C7CB-C38C-4125-8168-9A80D520E46E}" destId="{7EFE28C9-473E-41C7-952B-6285761F1EED}" srcOrd="1" destOrd="0" presId="urn:microsoft.com/office/officeart/2008/layout/TitledPictureBlocks"/>
    <dgm:cxn modelId="{2E5D4303-F726-4AD1-8E11-E76A024FCDDB}" type="presParOf" srcId="{8A49C7CB-C38C-4125-8168-9A80D520E46E}" destId="{761C5DAF-AF3D-4FB2-9ACD-39725D12339E}" srcOrd="2" destOrd="0" presId="urn:microsoft.com/office/officeart/2008/layout/TitledPictureBlocks"/>
    <dgm:cxn modelId="{EE228785-30ED-4D1C-8F8E-D54C930AEEDE}" type="presParOf" srcId="{761C5DAF-AF3D-4FB2-9ACD-39725D12339E}" destId="{8B1E8458-6C1E-41BB-8811-E9B7FA7C178B}" srcOrd="0" destOrd="0" presId="urn:microsoft.com/office/officeart/2008/layout/TitledPictureBlocks"/>
    <dgm:cxn modelId="{7316CE65-5A04-41B2-B46B-27645F66DE9A}" type="presParOf" srcId="{761C5DAF-AF3D-4FB2-9ACD-39725D12339E}" destId="{AC024A49-9CFD-4006-8FFD-CC76DD2FC6A3}" srcOrd="1" destOrd="0" presId="urn:microsoft.com/office/officeart/2008/layout/TitledPictureBlocks"/>
    <dgm:cxn modelId="{E1A30B77-B298-4E68-B1FA-D0F89C399DD9}" type="presParOf" srcId="{761C5DAF-AF3D-4FB2-9ACD-39725D12339E}" destId="{016A5923-F042-43EC-BABA-393F0CA0D75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8D8A31-B5C0-427F-AF73-78633DE417A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CDF73DB-F457-4AF0-9B34-D6DBD382D83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92A4379-F67D-438A-992C-ADB6D7D08EA5}" type="parTrans" cxnId="{D5A354BF-EB50-4E03-9452-DB3A5DAC5601}">
      <dgm:prSet/>
      <dgm:spPr/>
      <dgm:t>
        <a:bodyPr/>
        <a:lstStyle/>
        <a:p>
          <a:endParaRPr lang="zh-TW" altLang="en-US"/>
        </a:p>
      </dgm:t>
    </dgm:pt>
    <dgm:pt modelId="{24099985-6DEE-416B-B043-5BB3C87553CE}" type="sibTrans" cxnId="{D5A354BF-EB50-4E03-9452-DB3A5DAC5601}">
      <dgm:prSet/>
      <dgm:spPr/>
      <dgm:t>
        <a:bodyPr/>
        <a:lstStyle/>
        <a:p>
          <a:endParaRPr lang="zh-TW" altLang="en-US"/>
        </a:p>
      </dgm:t>
    </dgm:pt>
    <dgm:pt modelId="{BFABA665-92E2-40F4-BD31-A80537D867A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26E86506-E97F-4460-82C0-DE1F13F3BB47}" type="parTrans" cxnId="{E22AA7A6-C8B2-4D76-8CD4-371045D754B1}">
      <dgm:prSet/>
      <dgm:spPr/>
      <dgm:t>
        <a:bodyPr/>
        <a:lstStyle/>
        <a:p>
          <a:endParaRPr lang="zh-TW" altLang="en-US"/>
        </a:p>
      </dgm:t>
    </dgm:pt>
    <dgm:pt modelId="{F6454EF0-B754-4163-9A9B-36769F744826}" type="sibTrans" cxnId="{E22AA7A6-C8B2-4D76-8CD4-371045D754B1}">
      <dgm:prSet/>
      <dgm:spPr/>
      <dgm:t>
        <a:bodyPr/>
        <a:lstStyle/>
        <a:p>
          <a:endParaRPr lang="zh-TW" altLang="en-US"/>
        </a:p>
      </dgm:t>
    </dgm:pt>
    <dgm:pt modelId="{9B491A57-CFEC-40B2-AC7D-63837F4CB99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7DAAD031-BAC6-420D-BAE1-E1AE9FDE2CC0}" type="parTrans" cxnId="{8FED893A-8EB0-4E7E-A9C1-19009EC22E92}">
      <dgm:prSet/>
      <dgm:spPr/>
      <dgm:t>
        <a:bodyPr/>
        <a:lstStyle/>
        <a:p>
          <a:endParaRPr lang="zh-TW" altLang="en-US"/>
        </a:p>
      </dgm:t>
    </dgm:pt>
    <dgm:pt modelId="{3FE94513-FE79-4936-8AEC-B7B84607DA6F}" type="sibTrans" cxnId="{8FED893A-8EB0-4E7E-A9C1-19009EC22E92}">
      <dgm:prSet/>
      <dgm:spPr/>
      <dgm:t>
        <a:bodyPr/>
        <a:lstStyle/>
        <a:p>
          <a:endParaRPr lang="zh-TW" altLang="en-US"/>
        </a:p>
      </dgm:t>
    </dgm:pt>
    <dgm:pt modelId="{2130B170-9E27-47F1-9186-47C57FC0788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B28929AE-10EB-41EE-97BB-D76812F31C69}" type="parTrans" cxnId="{920ADAD3-8525-4F92-869F-EBE1DFB81BC3}">
      <dgm:prSet/>
      <dgm:spPr/>
      <dgm:t>
        <a:bodyPr/>
        <a:lstStyle/>
        <a:p>
          <a:endParaRPr lang="zh-TW" altLang="en-US"/>
        </a:p>
      </dgm:t>
    </dgm:pt>
    <dgm:pt modelId="{C39FCF46-37AA-4E8D-9503-20B9A660EF8A}" type="sibTrans" cxnId="{920ADAD3-8525-4F92-869F-EBE1DFB81BC3}">
      <dgm:prSet/>
      <dgm:spPr/>
      <dgm:t>
        <a:bodyPr/>
        <a:lstStyle/>
        <a:p>
          <a:endParaRPr lang="zh-TW" altLang="en-US"/>
        </a:p>
      </dgm:t>
    </dgm:pt>
    <dgm:pt modelId="{8E6C921B-4A33-40E7-843C-C0BB6462DBF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D501196-A352-4614-9BF5-592DCF8A24AC}" type="parTrans" cxnId="{1FDF340B-EC5D-4477-85BD-AD9F59A7185A}">
      <dgm:prSet/>
      <dgm:spPr/>
      <dgm:t>
        <a:bodyPr/>
        <a:lstStyle/>
        <a:p>
          <a:endParaRPr lang="zh-TW" altLang="en-US"/>
        </a:p>
      </dgm:t>
    </dgm:pt>
    <dgm:pt modelId="{FFBBA935-3163-444C-AF42-5C753CA7C22D}" type="sibTrans" cxnId="{1FDF340B-EC5D-4477-85BD-AD9F59A7185A}">
      <dgm:prSet/>
      <dgm:spPr/>
      <dgm:t>
        <a:bodyPr/>
        <a:lstStyle/>
        <a:p>
          <a:endParaRPr lang="zh-TW" altLang="en-US"/>
        </a:p>
      </dgm:t>
    </dgm:pt>
    <dgm:pt modelId="{455816F4-2CAD-4E35-89EB-A8265AC2F09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2FEAA2E4-10CE-4402-96F0-379107E2517B}" type="parTrans" cxnId="{91F8A602-6F3C-43FC-8654-250C26A0D808}">
      <dgm:prSet/>
      <dgm:spPr/>
      <dgm:t>
        <a:bodyPr/>
        <a:lstStyle/>
        <a:p>
          <a:endParaRPr lang="zh-TW" altLang="en-US"/>
        </a:p>
      </dgm:t>
    </dgm:pt>
    <dgm:pt modelId="{FF726802-8BCC-414A-AB55-B16F84B8081B}" type="sibTrans" cxnId="{91F8A602-6F3C-43FC-8654-250C26A0D808}">
      <dgm:prSet/>
      <dgm:spPr/>
      <dgm:t>
        <a:bodyPr/>
        <a:lstStyle/>
        <a:p>
          <a:endParaRPr lang="zh-TW" altLang="en-US"/>
        </a:p>
      </dgm:t>
    </dgm:pt>
    <dgm:pt modelId="{CF4D3D23-186C-4181-9489-E0A07A694E4D}" type="pres">
      <dgm:prSet presAssocID="{848D8A31-B5C0-427F-AF73-78633DE417A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31ECDF7-E473-4699-B237-31B10796759D}" type="pres">
      <dgm:prSet presAssocID="{848D8A31-B5C0-427F-AF73-78633DE417A6}" presName="cycle" presStyleCnt="0"/>
      <dgm:spPr/>
    </dgm:pt>
    <dgm:pt modelId="{49AC47EF-339F-4167-A48B-8033FD9208FF}" type="pres">
      <dgm:prSet presAssocID="{848D8A31-B5C0-427F-AF73-78633DE417A6}" presName="centerShape" presStyleCnt="0"/>
      <dgm:spPr/>
    </dgm:pt>
    <dgm:pt modelId="{611AE78A-2518-4829-8D31-8BEBC1C2DA2A}" type="pres">
      <dgm:prSet presAssocID="{848D8A31-B5C0-427F-AF73-78633DE417A6}" presName="connSite" presStyleLbl="node1" presStyleIdx="0" presStyleCnt="3"/>
      <dgm:spPr/>
    </dgm:pt>
    <dgm:pt modelId="{B7ABC3E5-3EC2-43C4-A6F7-8F044A7DF59E}" type="pres">
      <dgm:prSet presAssocID="{848D8A31-B5C0-427F-AF73-78633DE417A6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C138C22-0D43-47C2-923F-3050BE1AE211}" type="pres">
      <dgm:prSet presAssocID="{992A4379-F67D-438A-992C-ADB6D7D08EA5}" presName="Name25" presStyleLbl="parChTrans1D1" presStyleIdx="0" presStyleCnt="2"/>
      <dgm:spPr/>
    </dgm:pt>
    <dgm:pt modelId="{9EBFF2A2-1E45-469F-8DD4-7F99EB71EBCC}" type="pres">
      <dgm:prSet presAssocID="{CCDF73DB-F457-4AF0-9B34-D6DBD382D832}" presName="node" presStyleCnt="0"/>
      <dgm:spPr/>
    </dgm:pt>
    <dgm:pt modelId="{71488A98-88EB-4B71-A70F-C2D5BAB29BB1}" type="pres">
      <dgm:prSet presAssocID="{CCDF73DB-F457-4AF0-9B34-D6DBD382D832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76E8DE9F-F002-4465-91BC-3D4506F0B7AC}" type="pres">
      <dgm:prSet presAssocID="{CCDF73DB-F457-4AF0-9B34-D6DBD382D832}" presName="childNode" presStyleLbl="revTx" presStyleIdx="0" presStyleCnt="2">
        <dgm:presLayoutVars>
          <dgm:bulletEnabled val="1"/>
        </dgm:presLayoutVars>
      </dgm:prSet>
      <dgm:spPr/>
    </dgm:pt>
    <dgm:pt modelId="{E8158E18-B1EB-4D81-AA65-FEAE626E37FF}" type="pres">
      <dgm:prSet presAssocID="{B28929AE-10EB-41EE-97BB-D76812F31C69}" presName="Name25" presStyleLbl="parChTrans1D1" presStyleIdx="1" presStyleCnt="2"/>
      <dgm:spPr/>
    </dgm:pt>
    <dgm:pt modelId="{08C30DD4-09C3-41F9-BFFE-15991E659BAF}" type="pres">
      <dgm:prSet presAssocID="{2130B170-9E27-47F1-9186-47C57FC07886}" presName="node" presStyleCnt="0"/>
      <dgm:spPr/>
    </dgm:pt>
    <dgm:pt modelId="{C4E8841B-68C6-481B-A624-8F6FD713335E}" type="pres">
      <dgm:prSet presAssocID="{2130B170-9E27-47F1-9186-47C57FC0788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0E1DCEF-F01E-4EB5-821F-A9FEE6155D33}" type="pres">
      <dgm:prSet presAssocID="{2130B170-9E27-47F1-9186-47C57FC0788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07B5BC1-88C2-4F3B-BE13-84A58C5CC5AB}" type="presOf" srcId="{2130B170-9E27-47F1-9186-47C57FC07886}" destId="{C4E8841B-68C6-481B-A624-8F6FD713335E}" srcOrd="0" destOrd="0" presId="urn:microsoft.com/office/officeart/2005/8/layout/radial2"/>
    <dgm:cxn modelId="{91F8A602-6F3C-43FC-8654-250C26A0D808}" srcId="{2130B170-9E27-47F1-9186-47C57FC07886}" destId="{455816F4-2CAD-4E35-89EB-A8265AC2F09F}" srcOrd="1" destOrd="0" parTransId="{2FEAA2E4-10CE-4402-96F0-379107E2517B}" sibTransId="{FF726802-8BCC-414A-AB55-B16F84B8081B}"/>
    <dgm:cxn modelId="{5059543E-0397-4FBB-B61C-3CFA83E16109}" type="presOf" srcId="{8E6C921B-4A33-40E7-843C-C0BB6462DBF1}" destId="{30E1DCEF-F01E-4EB5-821F-A9FEE6155D33}" srcOrd="0" destOrd="0" presId="urn:microsoft.com/office/officeart/2005/8/layout/radial2"/>
    <dgm:cxn modelId="{8E7AC5E0-2448-4E03-99BD-9357830FA309}" type="presOf" srcId="{BFABA665-92E2-40F4-BD31-A80537D867AD}" destId="{76E8DE9F-F002-4465-91BC-3D4506F0B7AC}" srcOrd="0" destOrd="0" presId="urn:microsoft.com/office/officeart/2005/8/layout/radial2"/>
    <dgm:cxn modelId="{E22AA7A6-C8B2-4D76-8CD4-371045D754B1}" srcId="{CCDF73DB-F457-4AF0-9B34-D6DBD382D832}" destId="{BFABA665-92E2-40F4-BD31-A80537D867AD}" srcOrd="0" destOrd="0" parTransId="{26E86506-E97F-4460-82C0-DE1F13F3BB47}" sibTransId="{F6454EF0-B754-4163-9A9B-36769F744826}"/>
    <dgm:cxn modelId="{E45982F2-6683-4879-8265-CB42D2A16448}" type="presOf" srcId="{9B491A57-CFEC-40B2-AC7D-63837F4CB99A}" destId="{76E8DE9F-F002-4465-91BC-3D4506F0B7AC}" srcOrd="0" destOrd="1" presId="urn:microsoft.com/office/officeart/2005/8/layout/radial2"/>
    <dgm:cxn modelId="{C0459565-CF96-4865-AD2D-73D2E35E3E91}" type="presOf" srcId="{992A4379-F67D-438A-992C-ADB6D7D08EA5}" destId="{6C138C22-0D43-47C2-923F-3050BE1AE211}" srcOrd="0" destOrd="0" presId="urn:microsoft.com/office/officeart/2005/8/layout/radial2"/>
    <dgm:cxn modelId="{D5A354BF-EB50-4E03-9452-DB3A5DAC5601}" srcId="{848D8A31-B5C0-427F-AF73-78633DE417A6}" destId="{CCDF73DB-F457-4AF0-9B34-D6DBD382D832}" srcOrd="0" destOrd="0" parTransId="{992A4379-F67D-438A-992C-ADB6D7D08EA5}" sibTransId="{24099985-6DEE-416B-B043-5BB3C87553CE}"/>
    <dgm:cxn modelId="{47F3595F-39BC-4346-B3CB-74CDD4A8FC05}" type="presOf" srcId="{455816F4-2CAD-4E35-89EB-A8265AC2F09F}" destId="{30E1DCEF-F01E-4EB5-821F-A9FEE6155D33}" srcOrd="0" destOrd="1" presId="urn:microsoft.com/office/officeart/2005/8/layout/radial2"/>
    <dgm:cxn modelId="{B79A6F1B-9F00-4F01-B5FE-7140CEAB354D}" type="presOf" srcId="{CCDF73DB-F457-4AF0-9B34-D6DBD382D832}" destId="{71488A98-88EB-4B71-A70F-C2D5BAB29BB1}" srcOrd="0" destOrd="0" presId="urn:microsoft.com/office/officeart/2005/8/layout/radial2"/>
    <dgm:cxn modelId="{1FDF340B-EC5D-4477-85BD-AD9F59A7185A}" srcId="{2130B170-9E27-47F1-9186-47C57FC07886}" destId="{8E6C921B-4A33-40E7-843C-C0BB6462DBF1}" srcOrd="0" destOrd="0" parTransId="{6D501196-A352-4614-9BF5-592DCF8A24AC}" sibTransId="{FFBBA935-3163-444C-AF42-5C753CA7C22D}"/>
    <dgm:cxn modelId="{8FED893A-8EB0-4E7E-A9C1-19009EC22E92}" srcId="{CCDF73DB-F457-4AF0-9B34-D6DBD382D832}" destId="{9B491A57-CFEC-40B2-AC7D-63837F4CB99A}" srcOrd="1" destOrd="0" parTransId="{7DAAD031-BAC6-420D-BAE1-E1AE9FDE2CC0}" sibTransId="{3FE94513-FE79-4936-8AEC-B7B84607DA6F}"/>
    <dgm:cxn modelId="{920ADAD3-8525-4F92-869F-EBE1DFB81BC3}" srcId="{848D8A31-B5C0-427F-AF73-78633DE417A6}" destId="{2130B170-9E27-47F1-9186-47C57FC07886}" srcOrd="1" destOrd="0" parTransId="{B28929AE-10EB-41EE-97BB-D76812F31C69}" sibTransId="{C39FCF46-37AA-4E8D-9503-20B9A660EF8A}"/>
    <dgm:cxn modelId="{8C829310-C2EC-40F7-8399-4F41818D7B72}" type="presOf" srcId="{848D8A31-B5C0-427F-AF73-78633DE417A6}" destId="{CF4D3D23-186C-4181-9489-E0A07A694E4D}" srcOrd="0" destOrd="0" presId="urn:microsoft.com/office/officeart/2005/8/layout/radial2"/>
    <dgm:cxn modelId="{5C788DC6-0A8F-4AA0-8F0F-876430E467FC}" type="presOf" srcId="{B28929AE-10EB-41EE-97BB-D76812F31C69}" destId="{E8158E18-B1EB-4D81-AA65-FEAE626E37FF}" srcOrd="0" destOrd="0" presId="urn:microsoft.com/office/officeart/2005/8/layout/radial2"/>
    <dgm:cxn modelId="{0C0FB925-A18E-467E-A01E-DACD7735FE57}" type="presParOf" srcId="{CF4D3D23-186C-4181-9489-E0A07A694E4D}" destId="{131ECDF7-E473-4699-B237-31B10796759D}" srcOrd="0" destOrd="0" presId="urn:microsoft.com/office/officeart/2005/8/layout/radial2"/>
    <dgm:cxn modelId="{0B999B3C-8AC0-4468-9928-8DB851AD0845}" type="presParOf" srcId="{131ECDF7-E473-4699-B237-31B10796759D}" destId="{49AC47EF-339F-4167-A48B-8033FD9208FF}" srcOrd="0" destOrd="0" presId="urn:microsoft.com/office/officeart/2005/8/layout/radial2"/>
    <dgm:cxn modelId="{24395608-420D-4768-9CA0-837372672223}" type="presParOf" srcId="{49AC47EF-339F-4167-A48B-8033FD9208FF}" destId="{611AE78A-2518-4829-8D31-8BEBC1C2DA2A}" srcOrd="0" destOrd="0" presId="urn:microsoft.com/office/officeart/2005/8/layout/radial2"/>
    <dgm:cxn modelId="{52F6B6FD-E158-4AD3-87D7-54DCB9361185}" type="presParOf" srcId="{49AC47EF-339F-4167-A48B-8033FD9208FF}" destId="{B7ABC3E5-3EC2-43C4-A6F7-8F044A7DF59E}" srcOrd="1" destOrd="0" presId="urn:microsoft.com/office/officeart/2005/8/layout/radial2"/>
    <dgm:cxn modelId="{2E9281B1-AC83-49C7-826F-A07459EA8ACE}" type="presParOf" srcId="{131ECDF7-E473-4699-B237-31B10796759D}" destId="{6C138C22-0D43-47C2-923F-3050BE1AE211}" srcOrd="1" destOrd="0" presId="urn:microsoft.com/office/officeart/2005/8/layout/radial2"/>
    <dgm:cxn modelId="{0B746A89-C574-436F-AB35-9E505A98D259}" type="presParOf" srcId="{131ECDF7-E473-4699-B237-31B10796759D}" destId="{9EBFF2A2-1E45-469F-8DD4-7F99EB71EBCC}" srcOrd="2" destOrd="0" presId="urn:microsoft.com/office/officeart/2005/8/layout/radial2"/>
    <dgm:cxn modelId="{67713F91-EC91-4E0F-B2CA-AC8F6B13EDF1}" type="presParOf" srcId="{9EBFF2A2-1E45-469F-8DD4-7F99EB71EBCC}" destId="{71488A98-88EB-4B71-A70F-C2D5BAB29BB1}" srcOrd="0" destOrd="0" presId="urn:microsoft.com/office/officeart/2005/8/layout/radial2"/>
    <dgm:cxn modelId="{4C213893-1EA1-4F66-898E-8E761DEC7699}" type="presParOf" srcId="{9EBFF2A2-1E45-469F-8DD4-7F99EB71EBCC}" destId="{76E8DE9F-F002-4465-91BC-3D4506F0B7AC}" srcOrd="1" destOrd="0" presId="urn:microsoft.com/office/officeart/2005/8/layout/radial2"/>
    <dgm:cxn modelId="{5ABB4453-7E7E-4955-9F55-B815B52BEE7A}" type="presParOf" srcId="{131ECDF7-E473-4699-B237-31B10796759D}" destId="{E8158E18-B1EB-4D81-AA65-FEAE626E37FF}" srcOrd="3" destOrd="0" presId="urn:microsoft.com/office/officeart/2005/8/layout/radial2"/>
    <dgm:cxn modelId="{D5AE745D-D653-4ED5-9870-12707BBC9F25}" type="presParOf" srcId="{131ECDF7-E473-4699-B237-31B10796759D}" destId="{08C30DD4-09C3-41F9-BFFE-15991E659BAF}" srcOrd="4" destOrd="0" presId="urn:microsoft.com/office/officeart/2005/8/layout/radial2"/>
    <dgm:cxn modelId="{587E4214-A5C5-4138-AEC7-4AB7FE3C9C80}" type="presParOf" srcId="{08C30DD4-09C3-41F9-BFFE-15991E659BAF}" destId="{C4E8841B-68C6-481B-A624-8F6FD713335E}" srcOrd="0" destOrd="0" presId="urn:microsoft.com/office/officeart/2005/8/layout/radial2"/>
    <dgm:cxn modelId="{B7A028DB-5690-4D6D-B24E-44D67963477B}" type="presParOf" srcId="{08C30DD4-09C3-41F9-BFFE-15991E659BAF}" destId="{30E1DCEF-F01E-4EB5-821F-A9FEE6155D3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6C20FB-3FFC-4EF8-84BA-64EACD0CE8DF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1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雙手肥皂清潔，搓洗</a:t>
          </a:r>
          <a:r>
            <a:rPr lang="en-US" sz="2400" kern="1200" smtClean="0"/>
            <a:t>40~60</a:t>
          </a:r>
          <a:r>
            <a:rPr lang="zh-TW" sz="2400" kern="1200" smtClean="0"/>
            <a:t>秒</a:t>
          </a:r>
          <a:endParaRPr lang="zh-TW" sz="24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900" kern="1200" smtClean="0"/>
            <a:t>口罩要遮住口鼻、蓋住下巴  </a:t>
          </a:r>
          <a:endParaRPr lang="zh-TW" sz="1900" kern="1200"/>
        </a:p>
      </dsp:txBody>
      <dsp:txXfrm>
        <a:off x="1727" y="1810385"/>
        <a:ext cx="2688282" cy="1810385"/>
      </dsp:txXfrm>
    </dsp:sp>
    <dsp:sp modelId="{5159447F-52B9-40F6-B503-3264AC55A2C1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CEA740-9EC1-461A-9286-30830F6D5123}">
      <dsp:nvSpPr>
        <dsp:cNvPr id="0" name=""/>
        <dsp:cNvSpPr/>
      </dsp:nvSpPr>
      <dsp:spPr>
        <a:xfrm>
          <a:off x="2770658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噴</a:t>
          </a:r>
          <a:r>
            <a:rPr lang="en-US" sz="2400" kern="1200" dirty="0" smtClean="0"/>
            <a:t>75%</a:t>
          </a:r>
          <a:r>
            <a:rPr lang="zh-TW" sz="2400" kern="1200" dirty="0" smtClean="0"/>
            <a:t>酒精搓洗雙手</a:t>
          </a:r>
          <a:r>
            <a:rPr lang="en-US" sz="2400" kern="1200" dirty="0" smtClean="0"/>
            <a:t>20-30</a:t>
          </a:r>
          <a:r>
            <a:rPr lang="zh-TW" sz="2400" kern="1200" dirty="0" smtClean="0"/>
            <a:t>秒</a:t>
          </a:r>
          <a:endParaRPr lang="zh-TW" sz="2400" kern="1200" dirty="0"/>
        </a:p>
      </dsp:txBody>
      <dsp:txXfrm>
        <a:off x="2770658" y="1810385"/>
        <a:ext cx="2688282" cy="1810385"/>
      </dsp:txXfrm>
    </dsp:sp>
    <dsp:sp modelId="{364AA9BC-1A90-4B21-AEE8-B48143347E3F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986D6-E3C3-4FCA-8528-38B6B3F532D3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有發燒、呼吸道症狀速就醫</a:t>
          </a:r>
          <a:endParaRPr lang="zh-TW" sz="2400" kern="1200"/>
        </a:p>
      </dsp:txBody>
      <dsp:txXfrm>
        <a:off x="5539589" y="1810385"/>
        <a:ext cx="2688282" cy="1810385"/>
      </dsp:txXfrm>
    </dsp:sp>
    <dsp:sp modelId="{F63835C1-2B4A-4FF6-A71A-A19A59241887}">
      <dsp:nvSpPr>
        <dsp:cNvPr id="0" name=""/>
        <dsp:cNvSpPr/>
      </dsp:nvSpPr>
      <dsp:spPr>
        <a:xfrm>
          <a:off x="6130158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78DB1-3781-424E-83D5-499E710E194E}">
      <dsp:nvSpPr>
        <dsp:cNvPr id="0" name=""/>
        <dsp:cNvSpPr/>
      </dsp:nvSpPr>
      <dsp:spPr>
        <a:xfrm>
          <a:off x="329183" y="3628998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B1E5D-D9AF-4B4F-80EF-1B13B24CBF4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D81DDE-1F88-4DAC-BFBE-9A9CD4242F8B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9CE9F797-524B-4DA4-BF19-C51751EDAEA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C024A49-9CFD-4006-8FFD-CC76DD2FC6A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6A5923-F042-43EC-BABA-393F0CA0D75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8B1E8458-6C1E-41BB-8811-E9B7FA7C178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158E18-B1EB-4D81-AA65-FEAE626E37F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138C22-0D43-47C2-923F-3050BE1AE211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ABC3E5-3EC2-43C4-A6F7-8F044A7DF59E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488A98-88EB-4B71-A70F-C2D5BAB29BB1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76E8DE9F-F002-4465-91BC-3D4506F0B7AC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C4E8841B-68C6-481B-A624-8F6FD713335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0E1DCEF-F01E-4EB5-821F-A9FEE6155D3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004" y="2780928"/>
            <a:ext cx="3167991" cy="244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67471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844824"/>
            <a:ext cx="1440160" cy="145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保持社交距離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1860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1009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2022-11-28T06:09:48Z</dcterms:modified>
</cp:coreProperties>
</file>