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C87768-1F6C-46CD-AD6E-C79EAECB2052}" type="doc">
      <dgm:prSet loTypeId="urn:microsoft.com/office/officeart/2005/8/layout/hList7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CA567FFF-91FC-4876-BA77-48D195E62801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F85F8AED-9057-46C4-9693-CA2B414EA32F}" type="parTrans" cxnId="{0254B04A-3B53-4977-9A63-F08D2100A30C}">
      <dgm:prSet/>
      <dgm:spPr/>
      <dgm:t>
        <a:bodyPr/>
        <a:lstStyle/>
        <a:p>
          <a:endParaRPr lang="zh-TW" altLang="en-US"/>
        </a:p>
      </dgm:t>
    </dgm:pt>
    <dgm:pt modelId="{74659076-D436-4F64-BCD2-2DFD0B73101C}" type="sibTrans" cxnId="{0254B04A-3B53-4977-9A63-F08D2100A30C}">
      <dgm:prSet/>
      <dgm:spPr/>
      <dgm:t>
        <a:bodyPr/>
        <a:lstStyle/>
        <a:p>
          <a:endParaRPr lang="zh-TW" altLang="en-US"/>
        </a:p>
      </dgm:t>
    </dgm:pt>
    <dgm:pt modelId="{02184FCE-63F8-42A6-84D0-1040C91AE06E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23EFB1CD-461D-45BC-BB1D-0AAF45A22B09}" type="parTrans" cxnId="{71F6117E-1507-401F-A71C-6F6E4C893106}">
      <dgm:prSet/>
      <dgm:spPr/>
      <dgm:t>
        <a:bodyPr/>
        <a:lstStyle/>
        <a:p>
          <a:endParaRPr lang="zh-TW" altLang="en-US"/>
        </a:p>
      </dgm:t>
    </dgm:pt>
    <dgm:pt modelId="{75667855-0F86-4D00-BBE1-9D763226F9D7}" type="sibTrans" cxnId="{71F6117E-1507-401F-A71C-6F6E4C893106}">
      <dgm:prSet/>
      <dgm:spPr/>
      <dgm:t>
        <a:bodyPr/>
        <a:lstStyle/>
        <a:p>
          <a:endParaRPr lang="zh-TW" altLang="en-US"/>
        </a:p>
      </dgm:t>
    </dgm:pt>
    <dgm:pt modelId="{60F7FCB5-D93A-4FBD-AE92-580E53939257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DE5512CF-23A0-4920-BEB5-BFB0B9B3C3F2}" type="parTrans" cxnId="{53C2D134-52E1-4AED-97D7-D19A6CADA86E}">
      <dgm:prSet/>
      <dgm:spPr/>
      <dgm:t>
        <a:bodyPr/>
        <a:lstStyle/>
        <a:p>
          <a:endParaRPr lang="zh-TW" altLang="en-US"/>
        </a:p>
      </dgm:t>
    </dgm:pt>
    <dgm:pt modelId="{7B84544C-926E-429C-BB9A-1CE0B467013E}" type="sibTrans" cxnId="{53C2D134-52E1-4AED-97D7-D19A6CADA86E}">
      <dgm:prSet/>
      <dgm:spPr/>
      <dgm:t>
        <a:bodyPr/>
        <a:lstStyle/>
        <a:p>
          <a:endParaRPr lang="zh-TW" altLang="en-US"/>
        </a:p>
      </dgm:t>
    </dgm:pt>
    <dgm:pt modelId="{56DF4147-CBD5-4659-B39F-3BCE653858F5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AA8FAD36-6A80-4EB6-B070-4EA39D38BDE6}" type="parTrans" cxnId="{38EB5359-AFD3-4007-BF06-C1AE8F7CA0FC}">
      <dgm:prSet/>
      <dgm:spPr/>
      <dgm:t>
        <a:bodyPr/>
        <a:lstStyle/>
        <a:p>
          <a:endParaRPr lang="zh-TW" altLang="en-US"/>
        </a:p>
      </dgm:t>
    </dgm:pt>
    <dgm:pt modelId="{DD4F42F4-268D-45DC-8381-F51E6AFB92E4}" type="sibTrans" cxnId="{38EB5359-AFD3-4007-BF06-C1AE8F7CA0FC}">
      <dgm:prSet/>
      <dgm:spPr/>
      <dgm:t>
        <a:bodyPr/>
        <a:lstStyle/>
        <a:p>
          <a:endParaRPr lang="zh-TW" altLang="en-US"/>
        </a:p>
      </dgm:t>
    </dgm:pt>
    <dgm:pt modelId="{F1185F74-BC30-4037-8127-1007141760B2}" type="pres">
      <dgm:prSet presAssocID="{F3C87768-1F6C-46CD-AD6E-C79EAECB205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51B6A07-2E6A-48B1-B44F-E639B63534DE}" type="pres">
      <dgm:prSet presAssocID="{F3C87768-1F6C-46CD-AD6E-C79EAECB2052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782E0DB6-7400-453A-9C63-0FD2E6EC4278}" type="pres">
      <dgm:prSet presAssocID="{F3C87768-1F6C-46CD-AD6E-C79EAECB2052}" presName="linComp" presStyleCnt="0"/>
      <dgm:spPr/>
      <dgm:t>
        <a:bodyPr/>
        <a:lstStyle/>
        <a:p>
          <a:endParaRPr lang="zh-TW" altLang="en-US"/>
        </a:p>
      </dgm:t>
    </dgm:pt>
    <dgm:pt modelId="{F71A7017-C158-412B-9B39-24BE849F3F4F}" type="pres">
      <dgm:prSet presAssocID="{CA567FFF-91FC-4876-BA77-48D195E62801}" presName="compNode" presStyleCnt="0"/>
      <dgm:spPr/>
      <dgm:t>
        <a:bodyPr/>
        <a:lstStyle/>
        <a:p>
          <a:endParaRPr lang="zh-TW" altLang="en-US"/>
        </a:p>
      </dgm:t>
    </dgm:pt>
    <dgm:pt modelId="{2A87FC26-CE54-4C2D-8335-16C934191E1F}" type="pres">
      <dgm:prSet presAssocID="{CA567FFF-91FC-4876-BA77-48D195E62801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E13EF372-1F3C-44F0-932C-A80981824F22}" type="pres">
      <dgm:prSet presAssocID="{CA567FFF-91FC-4876-BA77-48D195E62801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CECCB2E-DBD9-4787-8935-B12F613C69E7}" type="pres">
      <dgm:prSet presAssocID="{CA567FFF-91FC-4876-BA77-48D195E62801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C4B33962-DABE-4E45-BE33-F07FDA8EB956}" type="pres">
      <dgm:prSet presAssocID="{CA567FFF-91FC-4876-BA77-48D195E62801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327BA08-E58F-499E-8E17-8BD926106577}" type="pres">
      <dgm:prSet presAssocID="{74659076-D436-4F64-BCD2-2DFD0B73101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2D4955E-4B81-47D5-9A15-AFA63A6DFE73}" type="pres">
      <dgm:prSet presAssocID="{02184FCE-63F8-42A6-84D0-1040C91AE06E}" presName="compNode" presStyleCnt="0"/>
      <dgm:spPr/>
      <dgm:t>
        <a:bodyPr/>
        <a:lstStyle/>
        <a:p>
          <a:endParaRPr lang="zh-TW" altLang="en-US"/>
        </a:p>
      </dgm:t>
    </dgm:pt>
    <dgm:pt modelId="{9AF8376E-1D32-4150-9377-0D1987B7DA02}" type="pres">
      <dgm:prSet presAssocID="{02184FCE-63F8-42A6-84D0-1040C91AE06E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570661E6-FDCF-445F-8EC1-7AABAC4687EA}" type="pres">
      <dgm:prSet presAssocID="{02184FCE-63F8-42A6-84D0-1040C91AE06E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989540-38E8-4B6E-94FE-391319C36421}" type="pres">
      <dgm:prSet presAssocID="{02184FCE-63F8-42A6-84D0-1040C91AE06E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E2914336-5314-4F42-8B94-F89F9CE6C263}" type="pres">
      <dgm:prSet presAssocID="{02184FCE-63F8-42A6-84D0-1040C91AE06E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193DAA9-2E23-43E1-8363-59875EA7C9BF}" type="pres">
      <dgm:prSet presAssocID="{75667855-0F86-4D00-BBE1-9D763226F9D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81B9FA8-004F-4307-9BF0-3F6AFA8E9437}" type="pres">
      <dgm:prSet presAssocID="{60F7FCB5-D93A-4FBD-AE92-580E53939257}" presName="compNode" presStyleCnt="0"/>
      <dgm:spPr/>
      <dgm:t>
        <a:bodyPr/>
        <a:lstStyle/>
        <a:p>
          <a:endParaRPr lang="zh-TW" altLang="en-US"/>
        </a:p>
      </dgm:t>
    </dgm:pt>
    <dgm:pt modelId="{C40B0BA0-ED4E-4F79-85E1-581C496E19FB}" type="pres">
      <dgm:prSet presAssocID="{60F7FCB5-D93A-4FBD-AE92-580E5393925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38A63CB-1651-4DD4-83DA-63352BF0EADA}" type="pres">
      <dgm:prSet presAssocID="{60F7FCB5-D93A-4FBD-AE92-580E5393925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A97480-8107-4526-AD50-A808FC3DB615}" type="pres">
      <dgm:prSet presAssocID="{60F7FCB5-D93A-4FBD-AE92-580E53939257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430B161A-83CF-4B5B-920B-2DF0F068BC3B}" type="pres">
      <dgm:prSet presAssocID="{60F7FCB5-D93A-4FBD-AE92-580E5393925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2BCB12C-7255-47AE-A929-189617F05EC7}" type="pres">
      <dgm:prSet presAssocID="{7B84544C-926E-429C-BB9A-1CE0B467013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00E479A-0384-4FE2-8D5B-80C279524D7B}" type="pres">
      <dgm:prSet presAssocID="{56DF4147-CBD5-4659-B39F-3BCE653858F5}" presName="compNode" presStyleCnt="0"/>
      <dgm:spPr/>
      <dgm:t>
        <a:bodyPr/>
        <a:lstStyle/>
        <a:p>
          <a:endParaRPr lang="zh-TW" altLang="en-US"/>
        </a:p>
      </dgm:t>
    </dgm:pt>
    <dgm:pt modelId="{A31BAADC-B43E-404D-9879-745D41567DA0}" type="pres">
      <dgm:prSet presAssocID="{56DF4147-CBD5-4659-B39F-3BCE653858F5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06A14F1D-61F6-4D0C-81F7-62B8A7C2B6FF}" type="pres">
      <dgm:prSet presAssocID="{56DF4147-CBD5-4659-B39F-3BCE653858F5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69ACC2-AA58-436A-B02D-D4545266DA55}" type="pres">
      <dgm:prSet presAssocID="{56DF4147-CBD5-4659-B39F-3BCE653858F5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06EB0984-A673-4132-8417-C75B95B3D10E}" type="pres">
      <dgm:prSet presAssocID="{56DF4147-CBD5-4659-B39F-3BCE653858F5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937DA76B-0690-4DD1-ADAB-078D28E3926C}" type="presOf" srcId="{60F7FCB5-D93A-4FBD-AE92-580E53939257}" destId="{C40B0BA0-ED4E-4F79-85E1-581C496E19FB}" srcOrd="0" destOrd="0" presId="urn:microsoft.com/office/officeart/2005/8/layout/hList7"/>
    <dgm:cxn modelId="{B7B43469-9BE2-4944-ABBD-4C0EF710DD5F}" type="presOf" srcId="{CA567FFF-91FC-4876-BA77-48D195E62801}" destId="{2A87FC26-CE54-4C2D-8335-16C934191E1F}" srcOrd="0" destOrd="0" presId="urn:microsoft.com/office/officeart/2005/8/layout/hList7"/>
    <dgm:cxn modelId="{B8CDF76B-11FB-4FDC-89E0-80020A7ECB31}" type="presOf" srcId="{75667855-0F86-4D00-BBE1-9D763226F9D7}" destId="{8193DAA9-2E23-43E1-8363-59875EA7C9BF}" srcOrd="0" destOrd="0" presId="urn:microsoft.com/office/officeart/2005/8/layout/hList7"/>
    <dgm:cxn modelId="{678836FF-B982-4149-A656-871112E686AF}" type="presOf" srcId="{56DF4147-CBD5-4659-B39F-3BCE653858F5}" destId="{A31BAADC-B43E-404D-9879-745D41567DA0}" srcOrd="0" destOrd="0" presId="urn:microsoft.com/office/officeart/2005/8/layout/hList7"/>
    <dgm:cxn modelId="{38EB5359-AFD3-4007-BF06-C1AE8F7CA0FC}" srcId="{F3C87768-1F6C-46CD-AD6E-C79EAECB2052}" destId="{56DF4147-CBD5-4659-B39F-3BCE653858F5}" srcOrd="3" destOrd="0" parTransId="{AA8FAD36-6A80-4EB6-B070-4EA39D38BDE6}" sibTransId="{DD4F42F4-268D-45DC-8381-F51E6AFB92E4}"/>
    <dgm:cxn modelId="{53C2D134-52E1-4AED-97D7-D19A6CADA86E}" srcId="{F3C87768-1F6C-46CD-AD6E-C79EAECB2052}" destId="{60F7FCB5-D93A-4FBD-AE92-580E53939257}" srcOrd="2" destOrd="0" parTransId="{DE5512CF-23A0-4920-BEB5-BFB0B9B3C3F2}" sibTransId="{7B84544C-926E-429C-BB9A-1CE0B467013E}"/>
    <dgm:cxn modelId="{4FB2CB19-929F-4A08-9155-6291A5E6DBEE}" type="presOf" srcId="{CA567FFF-91FC-4876-BA77-48D195E62801}" destId="{E13EF372-1F3C-44F0-932C-A80981824F22}" srcOrd="1" destOrd="0" presId="urn:microsoft.com/office/officeart/2005/8/layout/hList7"/>
    <dgm:cxn modelId="{734E6094-390D-4306-B6F1-D1ABDDF1B9AE}" type="presOf" srcId="{56DF4147-CBD5-4659-B39F-3BCE653858F5}" destId="{06A14F1D-61F6-4D0C-81F7-62B8A7C2B6FF}" srcOrd="1" destOrd="0" presId="urn:microsoft.com/office/officeart/2005/8/layout/hList7"/>
    <dgm:cxn modelId="{6B5CA3BD-4ECB-4E1C-B174-DAB0B5912CDA}" type="presOf" srcId="{F3C87768-1F6C-46CD-AD6E-C79EAECB2052}" destId="{F1185F74-BC30-4037-8127-1007141760B2}" srcOrd="0" destOrd="0" presId="urn:microsoft.com/office/officeart/2005/8/layout/hList7"/>
    <dgm:cxn modelId="{71F6117E-1507-401F-A71C-6F6E4C893106}" srcId="{F3C87768-1F6C-46CD-AD6E-C79EAECB2052}" destId="{02184FCE-63F8-42A6-84D0-1040C91AE06E}" srcOrd="1" destOrd="0" parTransId="{23EFB1CD-461D-45BC-BB1D-0AAF45A22B09}" sibTransId="{75667855-0F86-4D00-BBE1-9D763226F9D7}"/>
    <dgm:cxn modelId="{96426B75-7576-4322-A361-1733DF3E4B99}" type="presOf" srcId="{60F7FCB5-D93A-4FBD-AE92-580E53939257}" destId="{D38A63CB-1651-4DD4-83DA-63352BF0EADA}" srcOrd="1" destOrd="0" presId="urn:microsoft.com/office/officeart/2005/8/layout/hList7"/>
    <dgm:cxn modelId="{0254B04A-3B53-4977-9A63-F08D2100A30C}" srcId="{F3C87768-1F6C-46CD-AD6E-C79EAECB2052}" destId="{CA567FFF-91FC-4876-BA77-48D195E62801}" srcOrd="0" destOrd="0" parTransId="{F85F8AED-9057-46C4-9693-CA2B414EA32F}" sibTransId="{74659076-D436-4F64-BCD2-2DFD0B73101C}"/>
    <dgm:cxn modelId="{7EF0E5DC-40F0-4BBB-851B-2D730BC4A0DB}" type="presOf" srcId="{02184FCE-63F8-42A6-84D0-1040C91AE06E}" destId="{570661E6-FDCF-445F-8EC1-7AABAC4687EA}" srcOrd="1" destOrd="0" presId="urn:microsoft.com/office/officeart/2005/8/layout/hList7"/>
    <dgm:cxn modelId="{2DA66D50-498E-4D8A-9C35-0D974F1C2A6B}" type="presOf" srcId="{7B84544C-926E-429C-BB9A-1CE0B467013E}" destId="{A2BCB12C-7255-47AE-A929-189617F05EC7}" srcOrd="0" destOrd="0" presId="urn:microsoft.com/office/officeart/2005/8/layout/hList7"/>
    <dgm:cxn modelId="{582026BE-3D9C-4B16-AE14-4DA664AEB849}" type="presOf" srcId="{74659076-D436-4F64-BCD2-2DFD0B73101C}" destId="{E327BA08-E58F-499E-8E17-8BD926106577}" srcOrd="0" destOrd="0" presId="urn:microsoft.com/office/officeart/2005/8/layout/hList7"/>
    <dgm:cxn modelId="{3C6558F2-6109-4C5F-B614-720BFCDC415F}" type="presOf" srcId="{02184FCE-63F8-42A6-84D0-1040C91AE06E}" destId="{9AF8376E-1D32-4150-9377-0D1987B7DA02}" srcOrd="0" destOrd="0" presId="urn:microsoft.com/office/officeart/2005/8/layout/hList7"/>
    <dgm:cxn modelId="{B95A07C4-EB3C-47BC-A7C5-655004136714}" type="presParOf" srcId="{F1185F74-BC30-4037-8127-1007141760B2}" destId="{F51B6A07-2E6A-48B1-B44F-E639B63534DE}" srcOrd="0" destOrd="0" presId="urn:microsoft.com/office/officeart/2005/8/layout/hList7"/>
    <dgm:cxn modelId="{CD4356FE-72AA-4D3E-864D-B6E46F638161}" type="presParOf" srcId="{F1185F74-BC30-4037-8127-1007141760B2}" destId="{782E0DB6-7400-453A-9C63-0FD2E6EC4278}" srcOrd="1" destOrd="0" presId="urn:microsoft.com/office/officeart/2005/8/layout/hList7"/>
    <dgm:cxn modelId="{F884820E-4845-4213-90F8-67CA0A0D7F23}" type="presParOf" srcId="{782E0DB6-7400-453A-9C63-0FD2E6EC4278}" destId="{F71A7017-C158-412B-9B39-24BE849F3F4F}" srcOrd="0" destOrd="0" presId="urn:microsoft.com/office/officeart/2005/8/layout/hList7"/>
    <dgm:cxn modelId="{773DA404-A683-47BE-8603-2CEB361D6324}" type="presParOf" srcId="{F71A7017-C158-412B-9B39-24BE849F3F4F}" destId="{2A87FC26-CE54-4C2D-8335-16C934191E1F}" srcOrd="0" destOrd="0" presId="urn:microsoft.com/office/officeart/2005/8/layout/hList7"/>
    <dgm:cxn modelId="{9BCB7F1F-4CD8-4418-B9EF-DA28A89999D9}" type="presParOf" srcId="{F71A7017-C158-412B-9B39-24BE849F3F4F}" destId="{E13EF372-1F3C-44F0-932C-A80981824F22}" srcOrd="1" destOrd="0" presId="urn:microsoft.com/office/officeart/2005/8/layout/hList7"/>
    <dgm:cxn modelId="{E2142BAD-D1CD-4F5F-9984-5A074C2698D3}" type="presParOf" srcId="{F71A7017-C158-412B-9B39-24BE849F3F4F}" destId="{1CECCB2E-DBD9-4787-8935-B12F613C69E7}" srcOrd="2" destOrd="0" presId="urn:microsoft.com/office/officeart/2005/8/layout/hList7"/>
    <dgm:cxn modelId="{A67240DE-3D1F-454C-BD15-7BFD83F8AADA}" type="presParOf" srcId="{F71A7017-C158-412B-9B39-24BE849F3F4F}" destId="{C4B33962-DABE-4E45-BE33-F07FDA8EB956}" srcOrd="3" destOrd="0" presId="urn:microsoft.com/office/officeart/2005/8/layout/hList7"/>
    <dgm:cxn modelId="{9FE2227A-728E-40E0-8928-719206B38F41}" type="presParOf" srcId="{782E0DB6-7400-453A-9C63-0FD2E6EC4278}" destId="{E327BA08-E58F-499E-8E17-8BD926106577}" srcOrd="1" destOrd="0" presId="urn:microsoft.com/office/officeart/2005/8/layout/hList7"/>
    <dgm:cxn modelId="{D5EB38D3-3A13-4A59-99C8-75D0031AE165}" type="presParOf" srcId="{782E0DB6-7400-453A-9C63-0FD2E6EC4278}" destId="{92D4955E-4B81-47D5-9A15-AFA63A6DFE73}" srcOrd="2" destOrd="0" presId="urn:microsoft.com/office/officeart/2005/8/layout/hList7"/>
    <dgm:cxn modelId="{F7F74913-D78C-4492-8224-84ADA2287EFE}" type="presParOf" srcId="{92D4955E-4B81-47D5-9A15-AFA63A6DFE73}" destId="{9AF8376E-1D32-4150-9377-0D1987B7DA02}" srcOrd="0" destOrd="0" presId="urn:microsoft.com/office/officeart/2005/8/layout/hList7"/>
    <dgm:cxn modelId="{3ECBD789-0EC5-4B41-A381-589C4B779273}" type="presParOf" srcId="{92D4955E-4B81-47D5-9A15-AFA63A6DFE73}" destId="{570661E6-FDCF-445F-8EC1-7AABAC4687EA}" srcOrd="1" destOrd="0" presId="urn:microsoft.com/office/officeart/2005/8/layout/hList7"/>
    <dgm:cxn modelId="{1BB4CFCD-C4B7-468A-B479-6EF68D076215}" type="presParOf" srcId="{92D4955E-4B81-47D5-9A15-AFA63A6DFE73}" destId="{45989540-38E8-4B6E-94FE-391319C36421}" srcOrd="2" destOrd="0" presId="urn:microsoft.com/office/officeart/2005/8/layout/hList7"/>
    <dgm:cxn modelId="{B289C5FA-842A-442E-8671-F8D8BDB2C2C3}" type="presParOf" srcId="{92D4955E-4B81-47D5-9A15-AFA63A6DFE73}" destId="{E2914336-5314-4F42-8B94-F89F9CE6C263}" srcOrd="3" destOrd="0" presId="urn:microsoft.com/office/officeart/2005/8/layout/hList7"/>
    <dgm:cxn modelId="{E7DBB4C2-304E-4319-A8A8-D833AAB5A6BF}" type="presParOf" srcId="{782E0DB6-7400-453A-9C63-0FD2E6EC4278}" destId="{8193DAA9-2E23-43E1-8363-59875EA7C9BF}" srcOrd="3" destOrd="0" presId="urn:microsoft.com/office/officeart/2005/8/layout/hList7"/>
    <dgm:cxn modelId="{DF80C952-EA2A-49A5-ABB7-F79D59FA8AE5}" type="presParOf" srcId="{782E0DB6-7400-453A-9C63-0FD2E6EC4278}" destId="{081B9FA8-004F-4307-9BF0-3F6AFA8E9437}" srcOrd="4" destOrd="0" presId="urn:microsoft.com/office/officeart/2005/8/layout/hList7"/>
    <dgm:cxn modelId="{31411250-0D4B-4C94-B330-7596AB448973}" type="presParOf" srcId="{081B9FA8-004F-4307-9BF0-3F6AFA8E9437}" destId="{C40B0BA0-ED4E-4F79-85E1-581C496E19FB}" srcOrd="0" destOrd="0" presId="urn:microsoft.com/office/officeart/2005/8/layout/hList7"/>
    <dgm:cxn modelId="{E3419E90-2253-49BF-B905-DAF26057C369}" type="presParOf" srcId="{081B9FA8-004F-4307-9BF0-3F6AFA8E9437}" destId="{D38A63CB-1651-4DD4-83DA-63352BF0EADA}" srcOrd="1" destOrd="0" presId="urn:microsoft.com/office/officeart/2005/8/layout/hList7"/>
    <dgm:cxn modelId="{7A110C0F-DCB6-44C2-A53E-1E8EADD54ED1}" type="presParOf" srcId="{081B9FA8-004F-4307-9BF0-3F6AFA8E9437}" destId="{B8A97480-8107-4526-AD50-A808FC3DB615}" srcOrd="2" destOrd="0" presId="urn:microsoft.com/office/officeart/2005/8/layout/hList7"/>
    <dgm:cxn modelId="{34627847-B116-4C43-B61F-EBCF09E8863A}" type="presParOf" srcId="{081B9FA8-004F-4307-9BF0-3F6AFA8E9437}" destId="{430B161A-83CF-4B5B-920B-2DF0F068BC3B}" srcOrd="3" destOrd="0" presId="urn:microsoft.com/office/officeart/2005/8/layout/hList7"/>
    <dgm:cxn modelId="{C082B35B-ACC7-4205-9913-0F712DB65DCF}" type="presParOf" srcId="{782E0DB6-7400-453A-9C63-0FD2E6EC4278}" destId="{A2BCB12C-7255-47AE-A929-189617F05EC7}" srcOrd="5" destOrd="0" presId="urn:microsoft.com/office/officeart/2005/8/layout/hList7"/>
    <dgm:cxn modelId="{29FE56E3-ED94-4396-BF12-F2194F9FBFF4}" type="presParOf" srcId="{782E0DB6-7400-453A-9C63-0FD2E6EC4278}" destId="{C00E479A-0384-4FE2-8D5B-80C279524D7B}" srcOrd="6" destOrd="0" presId="urn:microsoft.com/office/officeart/2005/8/layout/hList7"/>
    <dgm:cxn modelId="{0C2E9335-70E5-4617-B03B-946F7B7550C6}" type="presParOf" srcId="{C00E479A-0384-4FE2-8D5B-80C279524D7B}" destId="{A31BAADC-B43E-404D-9879-745D41567DA0}" srcOrd="0" destOrd="0" presId="urn:microsoft.com/office/officeart/2005/8/layout/hList7"/>
    <dgm:cxn modelId="{A828702B-38C4-49F9-8935-D89C50D72691}" type="presParOf" srcId="{C00E479A-0384-4FE2-8D5B-80C279524D7B}" destId="{06A14F1D-61F6-4D0C-81F7-62B8A7C2B6FF}" srcOrd="1" destOrd="0" presId="urn:microsoft.com/office/officeart/2005/8/layout/hList7"/>
    <dgm:cxn modelId="{96477EB4-897C-4154-A2E5-8C3A430DBD80}" type="presParOf" srcId="{C00E479A-0384-4FE2-8D5B-80C279524D7B}" destId="{7469ACC2-AA58-436A-B02D-D4545266DA55}" srcOrd="2" destOrd="0" presId="urn:microsoft.com/office/officeart/2005/8/layout/hList7"/>
    <dgm:cxn modelId="{A66EE305-6A79-4904-B885-362CAF4936CD}" type="presParOf" srcId="{C00E479A-0384-4FE2-8D5B-80C279524D7B}" destId="{06EB0984-A673-4132-8417-C75B95B3D10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2A4D06-3F58-46D5-9E59-DC104F52E8D7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5C1BB07-FFF3-45E2-BB4A-4E3D283338D3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2DFA6A5A-D779-432B-ABEF-58058839CFBB}" type="parTrans" cxnId="{16B5EB3B-9A20-4B67-B88D-6CA5BFAA8526}">
      <dgm:prSet/>
      <dgm:spPr/>
      <dgm:t>
        <a:bodyPr/>
        <a:lstStyle/>
        <a:p>
          <a:endParaRPr lang="zh-TW" altLang="en-US"/>
        </a:p>
      </dgm:t>
    </dgm:pt>
    <dgm:pt modelId="{C4C810A0-7C02-4436-BD21-BF6B81896E1E}" type="sibTrans" cxnId="{16B5EB3B-9A20-4B67-B88D-6CA5BFAA8526}">
      <dgm:prSet/>
      <dgm:spPr/>
      <dgm:t>
        <a:bodyPr/>
        <a:lstStyle/>
        <a:p>
          <a:endParaRPr lang="zh-TW" altLang="en-US"/>
        </a:p>
      </dgm:t>
    </dgm:pt>
    <dgm:pt modelId="{3303ED74-7FD7-4B98-96C2-177991184A64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28FB5211-08BA-4394-B41F-DD8457B1A464}" type="parTrans" cxnId="{AC417F73-29AB-4664-9B17-62009B667F62}">
      <dgm:prSet/>
      <dgm:spPr/>
      <dgm:t>
        <a:bodyPr/>
        <a:lstStyle/>
        <a:p>
          <a:endParaRPr lang="zh-TW" altLang="en-US"/>
        </a:p>
      </dgm:t>
    </dgm:pt>
    <dgm:pt modelId="{AFCE3F11-4BDD-495A-A725-CD926D3BD358}" type="sibTrans" cxnId="{AC417F73-29AB-4664-9B17-62009B667F62}">
      <dgm:prSet/>
      <dgm:spPr/>
      <dgm:t>
        <a:bodyPr/>
        <a:lstStyle/>
        <a:p>
          <a:endParaRPr lang="zh-TW" altLang="en-US"/>
        </a:p>
      </dgm:t>
    </dgm:pt>
    <dgm:pt modelId="{C864A4AC-8031-403D-866A-F5DF6352C04F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F5FE1D62-9A91-4C53-86BF-165E3D1D4B38}" type="parTrans" cxnId="{C9E13593-8BA3-45B5-A4AF-3366589EF903}">
      <dgm:prSet/>
      <dgm:spPr/>
      <dgm:t>
        <a:bodyPr/>
        <a:lstStyle/>
        <a:p>
          <a:endParaRPr lang="zh-TW" altLang="en-US"/>
        </a:p>
      </dgm:t>
    </dgm:pt>
    <dgm:pt modelId="{369A5355-FDB8-4CBA-9FBA-EC867B8C6EE3}" type="sibTrans" cxnId="{C9E13593-8BA3-45B5-A4AF-3366589EF903}">
      <dgm:prSet/>
      <dgm:spPr/>
      <dgm:t>
        <a:bodyPr/>
        <a:lstStyle/>
        <a:p>
          <a:endParaRPr lang="zh-TW" altLang="en-US"/>
        </a:p>
      </dgm:t>
    </dgm:pt>
    <dgm:pt modelId="{BD4B9303-76F1-4139-8692-BFC2599F49B9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0DE89223-E8EF-4524-90E9-7F9B88EE286D}" type="parTrans" cxnId="{3FCB8850-0DBC-4449-8221-8EE884D69A52}">
      <dgm:prSet/>
      <dgm:spPr/>
      <dgm:t>
        <a:bodyPr/>
        <a:lstStyle/>
        <a:p>
          <a:endParaRPr lang="zh-TW" altLang="en-US"/>
        </a:p>
      </dgm:t>
    </dgm:pt>
    <dgm:pt modelId="{D52BCD34-A44F-42C7-BA2D-17E5CDD497A5}" type="sibTrans" cxnId="{3FCB8850-0DBC-4449-8221-8EE884D69A52}">
      <dgm:prSet/>
      <dgm:spPr/>
      <dgm:t>
        <a:bodyPr/>
        <a:lstStyle/>
        <a:p>
          <a:endParaRPr lang="zh-TW" altLang="en-US"/>
        </a:p>
      </dgm:t>
    </dgm:pt>
    <dgm:pt modelId="{700B66EE-4245-4A5C-9798-256D20D55319}" type="pres">
      <dgm:prSet presAssocID="{B82A4D06-3F58-46D5-9E59-DC104F52E8D7}" presName="rootNode" presStyleCnt="0">
        <dgm:presLayoutVars>
          <dgm:chMax/>
          <dgm:chPref/>
          <dgm:dir/>
          <dgm:animLvl val="lvl"/>
        </dgm:presLayoutVars>
      </dgm:prSet>
      <dgm:spPr/>
    </dgm:pt>
    <dgm:pt modelId="{D3628B1F-A3F5-4340-A4E0-762E2ED59561}" type="pres">
      <dgm:prSet presAssocID="{25C1BB07-FFF3-45E2-BB4A-4E3D283338D3}" presName="composite" presStyleCnt="0"/>
      <dgm:spPr/>
    </dgm:pt>
    <dgm:pt modelId="{CF6467D9-DA02-4B5C-8D00-1E96EBB1CB42}" type="pres">
      <dgm:prSet presAssocID="{25C1BB07-FFF3-45E2-BB4A-4E3D283338D3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A44D73F2-4D31-41C3-A776-C19DDC1A9171}" type="pres">
      <dgm:prSet presAssocID="{25C1BB07-FFF3-45E2-BB4A-4E3D283338D3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7C3C6BB-A468-4FB1-8084-E38E068C6D45}" type="pres">
      <dgm:prSet presAssocID="{25C1BB07-FFF3-45E2-BB4A-4E3D283338D3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B27C536F-DB7F-427A-AAFF-057D2CA426D7}" type="pres">
      <dgm:prSet presAssocID="{C4C810A0-7C02-4436-BD21-BF6B81896E1E}" presName="sibTrans" presStyleCnt="0"/>
      <dgm:spPr/>
    </dgm:pt>
    <dgm:pt modelId="{B84B21C2-3AFC-4E06-87DF-549BE1762CEA}" type="pres">
      <dgm:prSet presAssocID="{C864A4AC-8031-403D-866A-F5DF6352C04F}" presName="composite" presStyleCnt="0"/>
      <dgm:spPr/>
    </dgm:pt>
    <dgm:pt modelId="{2C77063E-48CA-4EB7-BFBF-8C75EBBC2874}" type="pres">
      <dgm:prSet presAssocID="{C864A4AC-8031-403D-866A-F5DF6352C04F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5C0B500A-7829-4F2F-B756-215FD80BF5BC}" type="pres">
      <dgm:prSet presAssocID="{C864A4AC-8031-403D-866A-F5DF6352C04F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F411151-CFD7-45A6-B9CA-10D1B19E2F39}" type="pres">
      <dgm:prSet presAssocID="{C864A4AC-8031-403D-866A-F5DF6352C04F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203AFBD0-A9B9-4B92-BB52-D0C901DB3E50}" type="presOf" srcId="{25C1BB07-FFF3-45E2-BB4A-4E3D283338D3}" destId="{CF6467D9-DA02-4B5C-8D00-1E96EBB1CB42}" srcOrd="0" destOrd="0" presId="urn:microsoft.com/office/officeart/2008/layout/TitledPictureBlocks"/>
    <dgm:cxn modelId="{D36380B7-D74D-46DF-8453-957EFF1C58C7}" type="presOf" srcId="{C864A4AC-8031-403D-866A-F5DF6352C04F}" destId="{2C77063E-48CA-4EB7-BFBF-8C75EBBC2874}" srcOrd="0" destOrd="0" presId="urn:microsoft.com/office/officeart/2008/layout/TitledPictureBlocks"/>
    <dgm:cxn modelId="{27748D52-39ED-464E-A95A-7453C9AC75E4}" type="presOf" srcId="{B82A4D06-3F58-46D5-9E59-DC104F52E8D7}" destId="{700B66EE-4245-4A5C-9798-256D20D55319}" srcOrd="0" destOrd="0" presId="urn:microsoft.com/office/officeart/2008/layout/TitledPictureBlocks"/>
    <dgm:cxn modelId="{C9E13593-8BA3-45B5-A4AF-3366589EF903}" srcId="{B82A4D06-3F58-46D5-9E59-DC104F52E8D7}" destId="{C864A4AC-8031-403D-866A-F5DF6352C04F}" srcOrd="1" destOrd="0" parTransId="{F5FE1D62-9A91-4C53-86BF-165E3D1D4B38}" sibTransId="{369A5355-FDB8-4CBA-9FBA-EC867B8C6EE3}"/>
    <dgm:cxn modelId="{5CDFD15A-DD07-435A-A2DD-C8EEAB8179BB}" type="presOf" srcId="{3303ED74-7FD7-4B98-96C2-177991184A64}" destId="{57C3C6BB-A468-4FB1-8084-E38E068C6D45}" srcOrd="0" destOrd="0" presId="urn:microsoft.com/office/officeart/2008/layout/TitledPictureBlocks"/>
    <dgm:cxn modelId="{C2992EB5-9BC7-47E8-8F8E-477EBD5687CA}" type="presOf" srcId="{BD4B9303-76F1-4139-8692-BFC2599F49B9}" destId="{BF411151-CFD7-45A6-B9CA-10D1B19E2F39}" srcOrd="0" destOrd="0" presId="urn:microsoft.com/office/officeart/2008/layout/TitledPictureBlocks"/>
    <dgm:cxn modelId="{3FCB8850-0DBC-4449-8221-8EE884D69A52}" srcId="{C864A4AC-8031-403D-866A-F5DF6352C04F}" destId="{BD4B9303-76F1-4139-8692-BFC2599F49B9}" srcOrd="0" destOrd="0" parTransId="{0DE89223-E8EF-4524-90E9-7F9B88EE286D}" sibTransId="{D52BCD34-A44F-42C7-BA2D-17E5CDD497A5}"/>
    <dgm:cxn modelId="{16B5EB3B-9A20-4B67-B88D-6CA5BFAA8526}" srcId="{B82A4D06-3F58-46D5-9E59-DC104F52E8D7}" destId="{25C1BB07-FFF3-45E2-BB4A-4E3D283338D3}" srcOrd="0" destOrd="0" parTransId="{2DFA6A5A-D779-432B-ABEF-58058839CFBB}" sibTransId="{C4C810A0-7C02-4436-BD21-BF6B81896E1E}"/>
    <dgm:cxn modelId="{AC417F73-29AB-4664-9B17-62009B667F62}" srcId="{25C1BB07-FFF3-45E2-BB4A-4E3D283338D3}" destId="{3303ED74-7FD7-4B98-96C2-177991184A64}" srcOrd="0" destOrd="0" parTransId="{28FB5211-08BA-4394-B41F-DD8457B1A464}" sibTransId="{AFCE3F11-4BDD-495A-A725-CD926D3BD358}"/>
    <dgm:cxn modelId="{018AD341-30F3-41E8-A702-C7A3008D3384}" type="presParOf" srcId="{700B66EE-4245-4A5C-9798-256D20D55319}" destId="{D3628B1F-A3F5-4340-A4E0-762E2ED59561}" srcOrd="0" destOrd="0" presId="urn:microsoft.com/office/officeart/2008/layout/TitledPictureBlocks"/>
    <dgm:cxn modelId="{60AFEA9E-81C8-404F-8228-9A400767A4EE}" type="presParOf" srcId="{D3628B1F-A3F5-4340-A4E0-762E2ED59561}" destId="{CF6467D9-DA02-4B5C-8D00-1E96EBB1CB42}" srcOrd="0" destOrd="0" presId="urn:microsoft.com/office/officeart/2008/layout/TitledPictureBlocks"/>
    <dgm:cxn modelId="{2A24C44B-B3FD-4D4B-B6BA-5C2F48F922E0}" type="presParOf" srcId="{D3628B1F-A3F5-4340-A4E0-762E2ED59561}" destId="{A44D73F2-4D31-41C3-A776-C19DDC1A9171}" srcOrd="1" destOrd="0" presId="urn:microsoft.com/office/officeart/2008/layout/TitledPictureBlocks"/>
    <dgm:cxn modelId="{FDD4E695-6DA7-4AF0-A6F0-790E7F265DC0}" type="presParOf" srcId="{D3628B1F-A3F5-4340-A4E0-762E2ED59561}" destId="{57C3C6BB-A468-4FB1-8084-E38E068C6D45}" srcOrd="2" destOrd="0" presId="urn:microsoft.com/office/officeart/2008/layout/TitledPictureBlocks"/>
    <dgm:cxn modelId="{607ABC70-BE51-40A9-96DA-14916DE04979}" type="presParOf" srcId="{700B66EE-4245-4A5C-9798-256D20D55319}" destId="{B27C536F-DB7F-427A-AAFF-057D2CA426D7}" srcOrd="1" destOrd="0" presId="urn:microsoft.com/office/officeart/2008/layout/TitledPictureBlocks"/>
    <dgm:cxn modelId="{C1DCB76E-3637-48D0-AAFB-614EAC29F81E}" type="presParOf" srcId="{700B66EE-4245-4A5C-9798-256D20D55319}" destId="{B84B21C2-3AFC-4E06-87DF-549BE1762CEA}" srcOrd="2" destOrd="0" presId="urn:microsoft.com/office/officeart/2008/layout/TitledPictureBlocks"/>
    <dgm:cxn modelId="{6F505368-F0AF-40B4-9BAC-74D10497BC58}" type="presParOf" srcId="{B84B21C2-3AFC-4E06-87DF-549BE1762CEA}" destId="{2C77063E-48CA-4EB7-BFBF-8C75EBBC2874}" srcOrd="0" destOrd="0" presId="urn:microsoft.com/office/officeart/2008/layout/TitledPictureBlocks"/>
    <dgm:cxn modelId="{9F10C6C5-E756-44F1-AE85-B8B929A42384}" type="presParOf" srcId="{B84B21C2-3AFC-4E06-87DF-549BE1762CEA}" destId="{5C0B500A-7829-4F2F-B756-215FD80BF5BC}" srcOrd="1" destOrd="0" presId="urn:microsoft.com/office/officeart/2008/layout/TitledPictureBlocks"/>
    <dgm:cxn modelId="{7193F20A-DA80-4D7B-91D8-306AF2D7DD0D}" type="presParOf" srcId="{B84B21C2-3AFC-4E06-87DF-549BE1762CEA}" destId="{BF411151-CFD7-45A6-B9CA-10D1B19E2F39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46BF72-DD68-4D59-AF87-85BC83FA5113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DC875B7-11D6-4638-A0D7-FF15FB056A39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6FB63C05-A802-4A9D-80BF-BE4F694F548C}" type="parTrans" cxnId="{FC899CBB-4B1F-4F48-9A1A-CB810DE00B7D}">
      <dgm:prSet/>
      <dgm:spPr/>
      <dgm:t>
        <a:bodyPr/>
        <a:lstStyle/>
        <a:p>
          <a:endParaRPr lang="zh-TW" altLang="en-US"/>
        </a:p>
      </dgm:t>
    </dgm:pt>
    <dgm:pt modelId="{DFB67685-C68C-4349-AD02-F3039DD2A153}" type="sibTrans" cxnId="{FC899CBB-4B1F-4F48-9A1A-CB810DE00B7D}">
      <dgm:prSet/>
      <dgm:spPr/>
      <dgm:t>
        <a:bodyPr/>
        <a:lstStyle/>
        <a:p>
          <a:endParaRPr lang="zh-TW" altLang="en-US"/>
        </a:p>
      </dgm:t>
    </dgm:pt>
    <dgm:pt modelId="{C1B6526E-BDAE-4E45-9D96-4966D949B345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E2AB8E02-B2D6-4D1D-A233-E848A6E8D524}" type="parTrans" cxnId="{16AD107E-ED44-4CFB-8C40-C72E8D45E02B}">
      <dgm:prSet/>
      <dgm:spPr/>
      <dgm:t>
        <a:bodyPr/>
        <a:lstStyle/>
        <a:p>
          <a:endParaRPr lang="zh-TW" altLang="en-US"/>
        </a:p>
      </dgm:t>
    </dgm:pt>
    <dgm:pt modelId="{0E5469D1-353B-48F5-80F9-10022F3B8D61}" type="sibTrans" cxnId="{16AD107E-ED44-4CFB-8C40-C72E8D45E02B}">
      <dgm:prSet/>
      <dgm:spPr/>
      <dgm:t>
        <a:bodyPr/>
        <a:lstStyle/>
        <a:p>
          <a:endParaRPr lang="zh-TW" altLang="en-US"/>
        </a:p>
      </dgm:t>
    </dgm:pt>
    <dgm:pt modelId="{0345A78E-87B7-4CA9-AC02-6A0FA2B91FCA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67143890-2793-4953-83C3-F8472F5F19CC}" type="parTrans" cxnId="{BA6AA24C-A16E-4F88-989F-82869B61B5B7}">
      <dgm:prSet/>
      <dgm:spPr/>
      <dgm:t>
        <a:bodyPr/>
        <a:lstStyle/>
        <a:p>
          <a:endParaRPr lang="zh-TW" altLang="en-US"/>
        </a:p>
      </dgm:t>
    </dgm:pt>
    <dgm:pt modelId="{F30ED8EC-BFC5-49C1-8475-A02C8E74CC06}" type="sibTrans" cxnId="{BA6AA24C-A16E-4F88-989F-82869B61B5B7}">
      <dgm:prSet/>
      <dgm:spPr/>
      <dgm:t>
        <a:bodyPr/>
        <a:lstStyle/>
        <a:p>
          <a:endParaRPr lang="zh-TW" altLang="en-US"/>
        </a:p>
      </dgm:t>
    </dgm:pt>
    <dgm:pt modelId="{ABBB73D7-7679-400B-BDE7-6DBA067A51D2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4E9A42E0-41AD-4F60-BD0F-3620E1731C5C}" type="parTrans" cxnId="{41B03160-419F-4582-9152-9AEBB4D31A58}">
      <dgm:prSet/>
      <dgm:spPr/>
      <dgm:t>
        <a:bodyPr/>
        <a:lstStyle/>
        <a:p>
          <a:endParaRPr lang="zh-TW" altLang="en-US"/>
        </a:p>
      </dgm:t>
    </dgm:pt>
    <dgm:pt modelId="{14F29BAA-0E54-4139-99DD-E109F0D3CEC5}" type="sibTrans" cxnId="{41B03160-419F-4582-9152-9AEBB4D31A58}">
      <dgm:prSet/>
      <dgm:spPr/>
      <dgm:t>
        <a:bodyPr/>
        <a:lstStyle/>
        <a:p>
          <a:endParaRPr lang="zh-TW" altLang="en-US"/>
        </a:p>
      </dgm:t>
    </dgm:pt>
    <dgm:pt modelId="{1F4BFC3D-4C1C-4609-8D97-EC8FA20C8E52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89AEEC06-BDD7-4BD5-8317-EE165FB8F0EA}" type="parTrans" cxnId="{2344C208-9023-46F6-A69A-08A15317E328}">
      <dgm:prSet/>
      <dgm:spPr/>
      <dgm:t>
        <a:bodyPr/>
        <a:lstStyle/>
        <a:p>
          <a:endParaRPr lang="zh-TW" altLang="en-US"/>
        </a:p>
      </dgm:t>
    </dgm:pt>
    <dgm:pt modelId="{D1C82460-7B64-4856-B7B6-F0B2BB537176}" type="sibTrans" cxnId="{2344C208-9023-46F6-A69A-08A15317E328}">
      <dgm:prSet/>
      <dgm:spPr/>
      <dgm:t>
        <a:bodyPr/>
        <a:lstStyle/>
        <a:p>
          <a:endParaRPr lang="zh-TW" altLang="en-US"/>
        </a:p>
      </dgm:t>
    </dgm:pt>
    <dgm:pt modelId="{54406042-33E0-42FA-8883-39D4EAFD8247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3AC9857E-E2B3-49D3-A455-EB031F1406E7}" type="parTrans" cxnId="{1C6E7F06-EE91-449D-9600-A60B5ADEE823}">
      <dgm:prSet/>
      <dgm:spPr/>
      <dgm:t>
        <a:bodyPr/>
        <a:lstStyle/>
        <a:p>
          <a:endParaRPr lang="zh-TW" altLang="en-US"/>
        </a:p>
      </dgm:t>
    </dgm:pt>
    <dgm:pt modelId="{6E221DFE-CB5C-472D-8879-59205D4ED696}" type="sibTrans" cxnId="{1C6E7F06-EE91-449D-9600-A60B5ADEE823}">
      <dgm:prSet/>
      <dgm:spPr/>
      <dgm:t>
        <a:bodyPr/>
        <a:lstStyle/>
        <a:p>
          <a:endParaRPr lang="zh-TW" altLang="en-US"/>
        </a:p>
      </dgm:t>
    </dgm:pt>
    <dgm:pt modelId="{FF288B6A-D62A-4ABC-8D1A-FDEE4AE9B7B0}" type="pres">
      <dgm:prSet presAssocID="{E746BF72-DD68-4D59-AF87-85BC83FA511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CBEC1843-E87F-496D-B885-CBF0E52213BF}" type="pres">
      <dgm:prSet presAssocID="{E746BF72-DD68-4D59-AF87-85BC83FA5113}" presName="cycle" presStyleCnt="0"/>
      <dgm:spPr/>
    </dgm:pt>
    <dgm:pt modelId="{91BF3F77-98A3-4B4F-8360-9D52AD4788EE}" type="pres">
      <dgm:prSet presAssocID="{E746BF72-DD68-4D59-AF87-85BC83FA5113}" presName="centerShape" presStyleCnt="0"/>
      <dgm:spPr/>
    </dgm:pt>
    <dgm:pt modelId="{E35643C1-61A4-4346-B2C0-5C9614C4C4BB}" type="pres">
      <dgm:prSet presAssocID="{E746BF72-DD68-4D59-AF87-85BC83FA5113}" presName="connSite" presStyleLbl="node1" presStyleIdx="0" presStyleCnt="3"/>
      <dgm:spPr/>
    </dgm:pt>
    <dgm:pt modelId="{79EA5844-73D8-4239-A22B-8548C3C9C0D2}" type="pres">
      <dgm:prSet presAssocID="{E746BF72-DD68-4D59-AF87-85BC83FA5113}" presName="visible" presStyleLbl="node1" presStyleIdx="0" presStyleCnt="3" custLinFactNeighborX="-2133" custLinFactNeighborY="-76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7E76FB9-6706-4AF7-9610-D55F8D231E6C}" type="pres">
      <dgm:prSet presAssocID="{6FB63C05-A802-4A9D-80BF-BE4F694F548C}" presName="Name25" presStyleLbl="parChTrans1D1" presStyleIdx="0" presStyleCnt="2"/>
      <dgm:spPr/>
    </dgm:pt>
    <dgm:pt modelId="{D2410717-BDFF-4BE7-9F91-DC7E580F3399}" type="pres">
      <dgm:prSet presAssocID="{EDC875B7-11D6-4638-A0D7-FF15FB056A39}" presName="node" presStyleCnt="0"/>
      <dgm:spPr/>
    </dgm:pt>
    <dgm:pt modelId="{0682DCA5-4312-417D-AF9F-AA6274721DFB}" type="pres">
      <dgm:prSet presAssocID="{EDC875B7-11D6-4638-A0D7-FF15FB056A39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AEAB93DA-4C8E-4274-A69B-0E3D8458015E}" type="pres">
      <dgm:prSet presAssocID="{EDC875B7-11D6-4638-A0D7-FF15FB056A39}" presName="childNode" presStyleLbl="revTx" presStyleIdx="0" presStyleCnt="2">
        <dgm:presLayoutVars>
          <dgm:bulletEnabled val="1"/>
        </dgm:presLayoutVars>
      </dgm:prSet>
      <dgm:spPr/>
    </dgm:pt>
    <dgm:pt modelId="{A2EDFE47-9C2C-40CD-BC8F-096E8B51E578}" type="pres">
      <dgm:prSet presAssocID="{4E9A42E0-41AD-4F60-BD0F-3620E1731C5C}" presName="Name25" presStyleLbl="parChTrans1D1" presStyleIdx="1" presStyleCnt="2"/>
      <dgm:spPr/>
    </dgm:pt>
    <dgm:pt modelId="{9BC2344C-B036-4566-82BE-110F3467C7E1}" type="pres">
      <dgm:prSet presAssocID="{ABBB73D7-7679-400B-BDE7-6DBA067A51D2}" presName="node" presStyleCnt="0"/>
      <dgm:spPr/>
    </dgm:pt>
    <dgm:pt modelId="{A0600A99-E952-4A98-890F-306B2110DF73}" type="pres">
      <dgm:prSet presAssocID="{ABBB73D7-7679-400B-BDE7-6DBA067A51D2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771B95C4-7C40-46EC-B3D4-E94841E95D7C}" type="pres">
      <dgm:prSet presAssocID="{ABBB73D7-7679-400B-BDE7-6DBA067A51D2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41B03160-419F-4582-9152-9AEBB4D31A58}" srcId="{E746BF72-DD68-4D59-AF87-85BC83FA5113}" destId="{ABBB73D7-7679-400B-BDE7-6DBA067A51D2}" srcOrd="1" destOrd="0" parTransId="{4E9A42E0-41AD-4F60-BD0F-3620E1731C5C}" sibTransId="{14F29BAA-0E54-4139-99DD-E109F0D3CEC5}"/>
    <dgm:cxn modelId="{16AD107E-ED44-4CFB-8C40-C72E8D45E02B}" srcId="{EDC875B7-11D6-4638-A0D7-FF15FB056A39}" destId="{C1B6526E-BDAE-4E45-9D96-4966D949B345}" srcOrd="0" destOrd="0" parTransId="{E2AB8E02-B2D6-4D1D-A233-E848A6E8D524}" sibTransId="{0E5469D1-353B-48F5-80F9-10022F3B8D61}"/>
    <dgm:cxn modelId="{BF2425FB-8908-4612-8180-5DFC364A736F}" type="presOf" srcId="{ABBB73D7-7679-400B-BDE7-6DBA067A51D2}" destId="{A0600A99-E952-4A98-890F-306B2110DF73}" srcOrd="0" destOrd="0" presId="urn:microsoft.com/office/officeart/2005/8/layout/radial2"/>
    <dgm:cxn modelId="{1C6E7F06-EE91-449D-9600-A60B5ADEE823}" srcId="{ABBB73D7-7679-400B-BDE7-6DBA067A51D2}" destId="{54406042-33E0-42FA-8883-39D4EAFD8247}" srcOrd="1" destOrd="0" parTransId="{3AC9857E-E2B3-49D3-A455-EB031F1406E7}" sibTransId="{6E221DFE-CB5C-472D-8879-59205D4ED696}"/>
    <dgm:cxn modelId="{8F74BC40-3FE1-4834-B3E9-1D622285833A}" type="presOf" srcId="{4E9A42E0-41AD-4F60-BD0F-3620E1731C5C}" destId="{A2EDFE47-9C2C-40CD-BC8F-096E8B51E578}" srcOrd="0" destOrd="0" presId="urn:microsoft.com/office/officeart/2005/8/layout/radial2"/>
    <dgm:cxn modelId="{665FE5C2-5CC7-4DB1-89D4-8B7236DBD692}" type="presOf" srcId="{0345A78E-87B7-4CA9-AC02-6A0FA2B91FCA}" destId="{AEAB93DA-4C8E-4274-A69B-0E3D8458015E}" srcOrd="0" destOrd="1" presId="urn:microsoft.com/office/officeart/2005/8/layout/radial2"/>
    <dgm:cxn modelId="{2344C208-9023-46F6-A69A-08A15317E328}" srcId="{ABBB73D7-7679-400B-BDE7-6DBA067A51D2}" destId="{1F4BFC3D-4C1C-4609-8D97-EC8FA20C8E52}" srcOrd="0" destOrd="0" parTransId="{89AEEC06-BDD7-4BD5-8317-EE165FB8F0EA}" sibTransId="{D1C82460-7B64-4856-B7B6-F0B2BB537176}"/>
    <dgm:cxn modelId="{1B791A6B-087A-4F59-B222-B777676C56DA}" type="presOf" srcId="{1F4BFC3D-4C1C-4609-8D97-EC8FA20C8E52}" destId="{771B95C4-7C40-46EC-B3D4-E94841E95D7C}" srcOrd="0" destOrd="0" presId="urn:microsoft.com/office/officeart/2005/8/layout/radial2"/>
    <dgm:cxn modelId="{6A36E557-345F-4208-8364-4AB5F52411B1}" type="presOf" srcId="{EDC875B7-11D6-4638-A0D7-FF15FB056A39}" destId="{0682DCA5-4312-417D-AF9F-AA6274721DFB}" srcOrd="0" destOrd="0" presId="urn:microsoft.com/office/officeart/2005/8/layout/radial2"/>
    <dgm:cxn modelId="{EDB949CB-0642-4046-B3BC-DB0F53E387A9}" type="presOf" srcId="{6FB63C05-A802-4A9D-80BF-BE4F694F548C}" destId="{D7E76FB9-6706-4AF7-9610-D55F8D231E6C}" srcOrd="0" destOrd="0" presId="urn:microsoft.com/office/officeart/2005/8/layout/radial2"/>
    <dgm:cxn modelId="{86203BF2-48A4-4383-9684-D650E6110F18}" type="presOf" srcId="{C1B6526E-BDAE-4E45-9D96-4966D949B345}" destId="{AEAB93DA-4C8E-4274-A69B-0E3D8458015E}" srcOrd="0" destOrd="0" presId="urn:microsoft.com/office/officeart/2005/8/layout/radial2"/>
    <dgm:cxn modelId="{FC899CBB-4B1F-4F48-9A1A-CB810DE00B7D}" srcId="{E746BF72-DD68-4D59-AF87-85BC83FA5113}" destId="{EDC875B7-11D6-4638-A0D7-FF15FB056A39}" srcOrd="0" destOrd="0" parTransId="{6FB63C05-A802-4A9D-80BF-BE4F694F548C}" sibTransId="{DFB67685-C68C-4349-AD02-F3039DD2A153}"/>
    <dgm:cxn modelId="{474EE202-2963-4959-A83E-DD7423FE54A5}" type="presOf" srcId="{E746BF72-DD68-4D59-AF87-85BC83FA5113}" destId="{FF288B6A-D62A-4ABC-8D1A-FDEE4AE9B7B0}" srcOrd="0" destOrd="0" presId="urn:microsoft.com/office/officeart/2005/8/layout/radial2"/>
    <dgm:cxn modelId="{C66DCB7E-68E6-4C71-9CE3-FAD98D170D59}" type="presOf" srcId="{54406042-33E0-42FA-8883-39D4EAFD8247}" destId="{771B95C4-7C40-46EC-B3D4-E94841E95D7C}" srcOrd="0" destOrd="1" presId="urn:microsoft.com/office/officeart/2005/8/layout/radial2"/>
    <dgm:cxn modelId="{BA6AA24C-A16E-4F88-989F-82869B61B5B7}" srcId="{EDC875B7-11D6-4638-A0D7-FF15FB056A39}" destId="{0345A78E-87B7-4CA9-AC02-6A0FA2B91FCA}" srcOrd="1" destOrd="0" parTransId="{67143890-2793-4953-83C3-F8472F5F19CC}" sibTransId="{F30ED8EC-BFC5-49C1-8475-A02C8E74CC06}"/>
    <dgm:cxn modelId="{F4565376-01A7-4E9C-9F9C-D3DC56F48967}" type="presParOf" srcId="{FF288B6A-D62A-4ABC-8D1A-FDEE4AE9B7B0}" destId="{CBEC1843-E87F-496D-B885-CBF0E52213BF}" srcOrd="0" destOrd="0" presId="urn:microsoft.com/office/officeart/2005/8/layout/radial2"/>
    <dgm:cxn modelId="{F54B19D1-088C-40BB-987C-104D57DA2FD7}" type="presParOf" srcId="{CBEC1843-E87F-496D-B885-CBF0E52213BF}" destId="{91BF3F77-98A3-4B4F-8360-9D52AD4788EE}" srcOrd="0" destOrd="0" presId="urn:microsoft.com/office/officeart/2005/8/layout/radial2"/>
    <dgm:cxn modelId="{3C6AB506-A3BA-4F3B-AC77-83739B4DBD15}" type="presParOf" srcId="{91BF3F77-98A3-4B4F-8360-9D52AD4788EE}" destId="{E35643C1-61A4-4346-B2C0-5C9614C4C4BB}" srcOrd="0" destOrd="0" presId="urn:microsoft.com/office/officeart/2005/8/layout/radial2"/>
    <dgm:cxn modelId="{2B0BEBEC-BCE0-4B54-8E01-E30AEB120309}" type="presParOf" srcId="{91BF3F77-98A3-4B4F-8360-9D52AD4788EE}" destId="{79EA5844-73D8-4239-A22B-8548C3C9C0D2}" srcOrd="1" destOrd="0" presId="urn:microsoft.com/office/officeart/2005/8/layout/radial2"/>
    <dgm:cxn modelId="{36BFE211-84DF-47F6-A624-4F13F03F73E6}" type="presParOf" srcId="{CBEC1843-E87F-496D-B885-CBF0E52213BF}" destId="{D7E76FB9-6706-4AF7-9610-D55F8D231E6C}" srcOrd="1" destOrd="0" presId="urn:microsoft.com/office/officeart/2005/8/layout/radial2"/>
    <dgm:cxn modelId="{45D5DEF7-801F-4A33-AC57-DF84FFED4599}" type="presParOf" srcId="{CBEC1843-E87F-496D-B885-CBF0E52213BF}" destId="{D2410717-BDFF-4BE7-9F91-DC7E580F3399}" srcOrd="2" destOrd="0" presId="urn:microsoft.com/office/officeart/2005/8/layout/radial2"/>
    <dgm:cxn modelId="{D5D86D8F-DF60-4D36-8649-3BD960BB27A9}" type="presParOf" srcId="{D2410717-BDFF-4BE7-9F91-DC7E580F3399}" destId="{0682DCA5-4312-417D-AF9F-AA6274721DFB}" srcOrd="0" destOrd="0" presId="urn:microsoft.com/office/officeart/2005/8/layout/radial2"/>
    <dgm:cxn modelId="{A824E2AB-A9F1-4EC4-9E7C-F2DDCD4392C1}" type="presParOf" srcId="{D2410717-BDFF-4BE7-9F91-DC7E580F3399}" destId="{AEAB93DA-4C8E-4274-A69B-0E3D8458015E}" srcOrd="1" destOrd="0" presId="urn:microsoft.com/office/officeart/2005/8/layout/radial2"/>
    <dgm:cxn modelId="{27D379DB-BCDA-4767-95DF-4CA4432AD945}" type="presParOf" srcId="{CBEC1843-E87F-496D-B885-CBF0E52213BF}" destId="{A2EDFE47-9C2C-40CD-BC8F-096E8B51E578}" srcOrd="3" destOrd="0" presId="urn:microsoft.com/office/officeart/2005/8/layout/radial2"/>
    <dgm:cxn modelId="{1C3456CE-78A0-4A87-B6A0-534BA93C3C78}" type="presParOf" srcId="{CBEC1843-E87F-496D-B885-CBF0E52213BF}" destId="{9BC2344C-B036-4566-82BE-110F3467C7E1}" srcOrd="4" destOrd="0" presId="urn:microsoft.com/office/officeart/2005/8/layout/radial2"/>
    <dgm:cxn modelId="{4453190C-00DC-457F-856C-D68E449A127F}" type="presParOf" srcId="{9BC2344C-B036-4566-82BE-110F3467C7E1}" destId="{A0600A99-E952-4A98-890F-306B2110DF73}" srcOrd="0" destOrd="0" presId="urn:microsoft.com/office/officeart/2005/8/layout/radial2"/>
    <dgm:cxn modelId="{B691625D-DF35-401B-BC4B-76882213B492}" type="presParOf" srcId="{9BC2344C-B036-4566-82BE-110F3467C7E1}" destId="{771B95C4-7C40-46EC-B3D4-E94841E95D7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87FC26-CE54-4C2D-8335-16C934191E1F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C4B33962-DABE-4E45-BE33-F07FDA8EB956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AF8376E-1D32-4150-9377-0D1987B7DA02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E2914336-5314-4F42-8B94-F89F9CE6C263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C40B0BA0-ED4E-4F79-85E1-581C496E19FB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430B161A-83CF-4B5B-920B-2DF0F068BC3B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A31BAADC-B43E-404D-9879-745D41567DA0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06EB0984-A673-4132-8417-C75B95B3D10E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F51B6A07-2E6A-48B1-B44F-E639B63534DE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4D73F2-4D31-41C3-A776-C19DDC1A9171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C3C6BB-A468-4FB1-8084-E38E068C6D45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CF6467D9-DA02-4B5C-8D00-1E96EBB1CB42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5C0B500A-7829-4F2F-B756-215FD80BF5BC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411151-CFD7-45A6-B9CA-10D1B19E2F39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2C77063E-48CA-4EB7-BFBF-8C75EBBC2874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EDFE47-9C2C-40CD-BC8F-096E8B51E578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E76FB9-6706-4AF7-9610-D55F8D231E6C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EA5844-73D8-4239-A22B-8548C3C9C0D2}">
      <dsp:nvSpPr>
        <dsp:cNvPr id="0" name=""/>
        <dsp:cNvSpPr/>
      </dsp:nvSpPr>
      <dsp:spPr>
        <a:xfrm>
          <a:off x="298386" y="82070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82DCA5-4312-417D-AF9F-AA6274721DFB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AEAB93DA-4C8E-4274-A69B-0E3D8458015E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A0600A99-E952-4A98-890F-306B2110DF73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771B95C4-7C40-46EC-B3D4-E94841E95D7C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2000">
              <a:schemeClr val="bg2">
                <a:lumMod val="90000"/>
              </a:schemeClr>
            </a:gs>
            <a:gs pos="80000">
              <a:srgbClr val="FFC000"/>
            </a:gs>
            <a:gs pos="100000">
              <a:schemeClr val="accent5">
                <a:lumMod val="5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rgbClr val="00B05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zh-TW" altLang="en-US" sz="6000" dirty="0">
                <a:latin typeface="+mj-ea"/>
              </a:rPr>
              <a:t>防疫大作戰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996952"/>
            <a:ext cx="4535781" cy="3335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/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757145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保持社交距離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064468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40396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標楷體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2022-11-28T06:10:14Z</dcterms:modified>
</cp:coreProperties>
</file>