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B7D69C-E1BB-48D4-8F29-9BB3A3E43B07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zh-TW" altLang="en-US"/>
        </a:p>
      </dgm:t>
    </dgm:pt>
    <dgm:pt modelId="{7B2FD9EF-12A8-4C91-96E8-650D55A3D145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C97284AE-D925-492E-9E4A-006E3B0DA943}" type="parTrans" cxnId="{633653DD-0B3B-46BB-98E2-CD90894D1EA4}">
      <dgm:prSet/>
      <dgm:spPr/>
      <dgm:t>
        <a:bodyPr/>
        <a:lstStyle/>
        <a:p>
          <a:endParaRPr lang="zh-TW" altLang="en-US"/>
        </a:p>
      </dgm:t>
    </dgm:pt>
    <dgm:pt modelId="{803E54BF-0886-43AB-8FB4-486F1E447AE8}" type="sibTrans" cxnId="{633653DD-0B3B-46BB-98E2-CD90894D1EA4}">
      <dgm:prSet/>
      <dgm:spPr/>
      <dgm:t>
        <a:bodyPr/>
        <a:lstStyle/>
        <a:p>
          <a:endParaRPr lang="zh-TW" altLang="en-US"/>
        </a:p>
      </dgm:t>
    </dgm:pt>
    <dgm:pt modelId="{115BB883-2368-42A7-905F-FEAD146DEA2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76BF02D-F55F-4D63-9C75-3CB890174251}" type="parTrans" cxnId="{4003D2A0-2967-491C-9804-609A54A0F9A9}">
      <dgm:prSet/>
      <dgm:spPr/>
      <dgm:t>
        <a:bodyPr/>
        <a:lstStyle/>
        <a:p>
          <a:endParaRPr lang="zh-TW" altLang="en-US"/>
        </a:p>
      </dgm:t>
    </dgm:pt>
    <dgm:pt modelId="{EB0AA711-89D6-46C2-92FC-E0D87F5DA9CE}" type="sibTrans" cxnId="{4003D2A0-2967-491C-9804-609A54A0F9A9}">
      <dgm:prSet/>
      <dgm:spPr/>
      <dgm:t>
        <a:bodyPr/>
        <a:lstStyle/>
        <a:p>
          <a:endParaRPr lang="zh-TW" altLang="en-US"/>
        </a:p>
      </dgm:t>
    </dgm:pt>
    <dgm:pt modelId="{1DD09084-AF4E-4425-AD45-8CBA536AA61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8D98F8E-C507-48F2-93D3-4D7C30F65580}" type="parTrans" cxnId="{F12AFDCB-1237-44C7-925F-C7060A42DE36}">
      <dgm:prSet/>
      <dgm:spPr/>
      <dgm:t>
        <a:bodyPr/>
        <a:lstStyle/>
        <a:p>
          <a:endParaRPr lang="zh-TW" altLang="en-US"/>
        </a:p>
      </dgm:t>
    </dgm:pt>
    <dgm:pt modelId="{40BDB0A8-3879-4F68-8F59-4425DAE8ED60}" type="sibTrans" cxnId="{F12AFDCB-1237-44C7-925F-C7060A42DE36}">
      <dgm:prSet/>
      <dgm:spPr/>
      <dgm:t>
        <a:bodyPr/>
        <a:lstStyle/>
        <a:p>
          <a:endParaRPr lang="zh-TW" altLang="en-US"/>
        </a:p>
      </dgm:t>
    </dgm:pt>
    <dgm:pt modelId="{819A73CA-8B81-46E1-B2A7-ABFAD6604F3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C655557-ECE4-4AB1-9B37-0D9238E1CADF}" type="parTrans" cxnId="{446BD354-0E3B-40B7-A1E2-BFE16CF6CB65}">
      <dgm:prSet/>
      <dgm:spPr/>
      <dgm:t>
        <a:bodyPr/>
        <a:lstStyle/>
        <a:p>
          <a:endParaRPr lang="zh-TW" altLang="en-US"/>
        </a:p>
      </dgm:t>
    </dgm:pt>
    <dgm:pt modelId="{BEFF2743-91EB-4133-944C-6E63D3009E1A}" type="sibTrans" cxnId="{446BD354-0E3B-40B7-A1E2-BFE16CF6CB65}">
      <dgm:prSet/>
      <dgm:spPr/>
      <dgm:t>
        <a:bodyPr/>
        <a:lstStyle/>
        <a:p>
          <a:endParaRPr lang="zh-TW" altLang="en-US"/>
        </a:p>
      </dgm:t>
    </dgm:pt>
    <dgm:pt modelId="{98B884F5-7C4C-4CB8-903E-51878DF4D5BF}" type="pres">
      <dgm:prSet presAssocID="{85B7D69C-E1BB-48D4-8F29-9BB3A3E43B0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C3237E-FE13-4DDF-96D9-A0BDE28D5B12}" type="pres">
      <dgm:prSet presAssocID="{85B7D69C-E1BB-48D4-8F29-9BB3A3E43B07}" presName="fgShape" presStyleLbl="fgShp" presStyleIdx="0" presStyleCnt="1"/>
      <dgm:spPr/>
    </dgm:pt>
    <dgm:pt modelId="{9AD1BCC7-E0FB-45B1-8DD0-7AC3C254D77E}" type="pres">
      <dgm:prSet presAssocID="{85B7D69C-E1BB-48D4-8F29-9BB3A3E43B07}" presName="linComp" presStyleCnt="0"/>
      <dgm:spPr/>
    </dgm:pt>
    <dgm:pt modelId="{7B2CBDF6-46AD-4A15-A62B-F4F814C7264E}" type="pres">
      <dgm:prSet presAssocID="{7B2FD9EF-12A8-4C91-96E8-650D55A3D145}" presName="compNode" presStyleCnt="0"/>
      <dgm:spPr/>
    </dgm:pt>
    <dgm:pt modelId="{CE83F9F0-B7E1-4166-A4C7-72A06FCC2695}" type="pres">
      <dgm:prSet presAssocID="{7B2FD9EF-12A8-4C91-96E8-650D55A3D14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325FC34-86DD-4DE8-A0DC-39D8865ED442}" type="pres">
      <dgm:prSet presAssocID="{7B2FD9EF-12A8-4C91-96E8-650D55A3D14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111DA8-B971-445F-9D26-6241D54C9343}" type="pres">
      <dgm:prSet presAssocID="{7B2FD9EF-12A8-4C91-96E8-650D55A3D145}" presName="invisiNode" presStyleLbl="node1" presStyleIdx="0" presStyleCnt="4"/>
      <dgm:spPr/>
    </dgm:pt>
    <dgm:pt modelId="{105017D5-9BD5-435F-8032-B5017C09471A}" type="pres">
      <dgm:prSet presAssocID="{7B2FD9EF-12A8-4C91-96E8-650D55A3D145}" presName="imagNode" presStyleLbl="fgImgPlace1" presStyleIdx="0" presStyleCnt="4"/>
      <dgm:spPr/>
    </dgm:pt>
    <dgm:pt modelId="{0A33614D-2942-4FE4-86F1-29FAD8AD23A8}" type="pres">
      <dgm:prSet presAssocID="{803E54BF-0886-43AB-8FB4-486F1E447AE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CCFEDD9-E6B5-4B7B-AD6D-A76FE7BE7859}" type="pres">
      <dgm:prSet presAssocID="{115BB883-2368-42A7-905F-FEAD146DEA2E}" presName="compNode" presStyleCnt="0"/>
      <dgm:spPr/>
    </dgm:pt>
    <dgm:pt modelId="{68F41811-FCDF-48D0-8702-1AB8F2C96BCD}" type="pres">
      <dgm:prSet presAssocID="{115BB883-2368-42A7-905F-FEAD146DEA2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9BC1FB2-0E48-4C46-B69C-DE97584C9E1F}" type="pres">
      <dgm:prSet presAssocID="{115BB883-2368-42A7-905F-FEAD146DEA2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4F73EC-EE5E-42CB-B367-C5E88CC91149}" type="pres">
      <dgm:prSet presAssocID="{115BB883-2368-42A7-905F-FEAD146DEA2E}" presName="invisiNode" presStyleLbl="node1" presStyleIdx="1" presStyleCnt="4"/>
      <dgm:spPr/>
    </dgm:pt>
    <dgm:pt modelId="{10F2E29C-4EE1-4D1A-AF19-B5837871E723}" type="pres">
      <dgm:prSet presAssocID="{115BB883-2368-42A7-905F-FEAD146DEA2E}" presName="imagNode" presStyleLbl="fgImgPlace1" presStyleIdx="1" presStyleCnt="4"/>
      <dgm:spPr/>
    </dgm:pt>
    <dgm:pt modelId="{F6E7E4CA-9A7C-4EE2-815F-E6E2B1698E85}" type="pres">
      <dgm:prSet presAssocID="{EB0AA711-89D6-46C2-92FC-E0D87F5DA9C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407307E-B349-46BC-AA73-A80E3407B32C}" type="pres">
      <dgm:prSet presAssocID="{1DD09084-AF4E-4425-AD45-8CBA536AA61B}" presName="compNode" presStyleCnt="0"/>
      <dgm:spPr/>
    </dgm:pt>
    <dgm:pt modelId="{43FA2C5C-5498-43AC-AD56-37334415A574}" type="pres">
      <dgm:prSet presAssocID="{1DD09084-AF4E-4425-AD45-8CBA536AA61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1B6072F-8191-4229-86F8-4BFDEE87835F}" type="pres">
      <dgm:prSet presAssocID="{1DD09084-AF4E-4425-AD45-8CBA536AA61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E0CF2E-0EC4-41CC-AB62-DB58B03E07BA}" type="pres">
      <dgm:prSet presAssocID="{1DD09084-AF4E-4425-AD45-8CBA536AA61B}" presName="invisiNode" presStyleLbl="node1" presStyleIdx="2" presStyleCnt="4"/>
      <dgm:spPr/>
    </dgm:pt>
    <dgm:pt modelId="{76625BE6-CE13-4C38-AC70-C9BDCE1060DE}" type="pres">
      <dgm:prSet presAssocID="{1DD09084-AF4E-4425-AD45-8CBA536AA61B}" presName="imagNode" presStyleLbl="fgImgPlace1" presStyleIdx="2" presStyleCnt="4"/>
      <dgm:spPr/>
    </dgm:pt>
    <dgm:pt modelId="{B5E7EFB9-1444-4392-B275-6470FEB1F1A9}" type="pres">
      <dgm:prSet presAssocID="{40BDB0A8-3879-4F68-8F59-4425DAE8ED6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5B05712-7F9C-40DD-8DF1-E77AF7E9502F}" type="pres">
      <dgm:prSet presAssocID="{819A73CA-8B81-46E1-B2A7-ABFAD6604F33}" presName="compNode" presStyleCnt="0"/>
      <dgm:spPr/>
    </dgm:pt>
    <dgm:pt modelId="{2D199D0F-5CAB-4EE0-972F-20F9BF7390D9}" type="pres">
      <dgm:prSet presAssocID="{819A73CA-8B81-46E1-B2A7-ABFAD6604F3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6819E54-BDDE-4044-932A-F00CEBC8DE40}" type="pres">
      <dgm:prSet presAssocID="{819A73CA-8B81-46E1-B2A7-ABFAD6604F3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ACDFD0-8012-4240-8E9E-73B85FF32710}" type="pres">
      <dgm:prSet presAssocID="{819A73CA-8B81-46E1-B2A7-ABFAD6604F33}" presName="invisiNode" presStyleLbl="node1" presStyleIdx="3" presStyleCnt="4"/>
      <dgm:spPr/>
    </dgm:pt>
    <dgm:pt modelId="{6F3A4A01-0C39-4B41-A7FB-60ED09C452D8}" type="pres">
      <dgm:prSet presAssocID="{819A73CA-8B81-46E1-B2A7-ABFAD6604F33}" presName="imagNode" presStyleLbl="fgImgPlace1" presStyleIdx="3" presStyleCnt="4"/>
      <dgm:spPr/>
    </dgm:pt>
  </dgm:ptLst>
  <dgm:cxnLst>
    <dgm:cxn modelId="{08738ADC-D2D0-47E3-98ED-E3A16B1FA5D9}" type="presOf" srcId="{7B2FD9EF-12A8-4C91-96E8-650D55A3D145}" destId="{4325FC34-86DD-4DE8-A0DC-39D8865ED442}" srcOrd="1" destOrd="0" presId="urn:microsoft.com/office/officeart/2005/8/layout/hList7"/>
    <dgm:cxn modelId="{745CD734-4C28-45BB-85FB-A815DD7BA35B}" type="presOf" srcId="{EB0AA711-89D6-46C2-92FC-E0D87F5DA9CE}" destId="{F6E7E4CA-9A7C-4EE2-815F-E6E2B1698E85}" srcOrd="0" destOrd="0" presId="urn:microsoft.com/office/officeart/2005/8/layout/hList7"/>
    <dgm:cxn modelId="{2347DA2B-9F62-433C-9881-3B64BEA5FB41}" type="presOf" srcId="{803E54BF-0886-43AB-8FB4-486F1E447AE8}" destId="{0A33614D-2942-4FE4-86F1-29FAD8AD23A8}" srcOrd="0" destOrd="0" presId="urn:microsoft.com/office/officeart/2005/8/layout/hList7"/>
    <dgm:cxn modelId="{02FC3FE9-3929-4998-8A7D-9E87AD772B0C}" type="presOf" srcId="{1DD09084-AF4E-4425-AD45-8CBA536AA61B}" destId="{43FA2C5C-5498-43AC-AD56-37334415A574}" srcOrd="0" destOrd="0" presId="urn:microsoft.com/office/officeart/2005/8/layout/hList7"/>
    <dgm:cxn modelId="{36795B04-1124-456B-82E3-D36B2C3464C0}" type="presOf" srcId="{1DD09084-AF4E-4425-AD45-8CBA536AA61B}" destId="{01B6072F-8191-4229-86F8-4BFDEE87835F}" srcOrd="1" destOrd="0" presId="urn:microsoft.com/office/officeart/2005/8/layout/hList7"/>
    <dgm:cxn modelId="{7768CACA-9C3F-4AFD-8A53-2632E0E19008}" type="presOf" srcId="{115BB883-2368-42A7-905F-FEAD146DEA2E}" destId="{D9BC1FB2-0E48-4C46-B69C-DE97584C9E1F}" srcOrd="1" destOrd="0" presId="urn:microsoft.com/office/officeart/2005/8/layout/hList7"/>
    <dgm:cxn modelId="{DA608F9B-F54B-4105-931C-19945C3B39CF}" type="presOf" srcId="{7B2FD9EF-12A8-4C91-96E8-650D55A3D145}" destId="{CE83F9F0-B7E1-4166-A4C7-72A06FCC2695}" srcOrd="0" destOrd="0" presId="urn:microsoft.com/office/officeart/2005/8/layout/hList7"/>
    <dgm:cxn modelId="{A6317942-C580-4F11-9CE5-C98672AACFFC}" type="presOf" srcId="{115BB883-2368-42A7-905F-FEAD146DEA2E}" destId="{68F41811-FCDF-48D0-8702-1AB8F2C96BCD}" srcOrd="0" destOrd="0" presId="urn:microsoft.com/office/officeart/2005/8/layout/hList7"/>
    <dgm:cxn modelId="{F12AFDCB-1237-44C7-925F-C7060A42DE36}" srcId="{85B7D69C-E1BB-48D4-8F29-9BB3A3E43B07}" destId="{1DD09084-AF4E-4425-AD45-8CBA536AA61B}" srcOrd="2" destOrd="0" parTransId="{F8D98F8E-C507-48F2-93D3-4D7C30F65580}" sibTransId="{40BDB0A8-3879-4F68-8F59-4425DAE8ED60}"/>
    <dgm:cxn modelId="{7ACD93F9-A1CD-4C09-9155-CDF4D5513818}" type="presOf" srcId="{819A73CA-8B81-46E1-B2A7-ABFAD6604F33}" destId="{2D199D0F-5CAB-4EE0-972F-20F9BF7390D9}" srcOrd="0" destOrd="0" presId="urn:microsoft.com/office/officeart/2005/8/layout/hList7"/>
    <dgm:cxn modelId="{71800307-FBF7-441C-BDD4-6132E6095351}" type="presOf" srcId="{819A73CA-8B81-46E1-B2A7-ABFAD6604F33}" destId="{F6819E54-BDDE-4044-932A-F00CEBC8DE40}" srcOrd="1" destOrd="0" presId="urn:microsoft.com/office/officeart/2005/8/layout/hList7"/>
    <dgm:cxn modelId="{446BD354-0E3B-40B7-A1E2-BFE16CF6CB65}" srcId="{85B7D69C-E1BB-48D4-8F29-9BB3A3E43B07}" destId="{819A73CA-8B81-46E1-B2A7-ABFAD6604F33}" srcOrd="3" destOrd="0" parTransId="{7C655557-ECE4-4AB1-9B37-0D9238E1CADF}" sibTransId="{BEFF2743-91EB-4133-944C-6E63D3009E1A}"/>
    <dgm:cxn modelId="{DF1B2818-A9A2-4F3A-9941-EB2E11E58F85}" type="presOf" srcId="{40BDB0A8-3879-4F68-8F59-4425DAE8ED60}" destId="{B5E7EFB9-1444-4392-B275-6470FEB1F1A9}" srcOrd="0" destOrd="0" presId="urn:microsoft.com/office/officeart/2005/8/layout/hList7"/>
    <dgm:cxn modelId="{4824EE92-43AA-47E0-8BD8-46F70D39F2F7}" type="presOf" srcId="{85B7D69C-E1BB-48D4-8F29-9BB3A3E43B07}" destId="{98B884F5-7C4C-4CB8-903E-51878DF4D5BF}" srcOrd="0" destOrd="0" presId="urn:microsoft.com/office/officeart/2005/8/layout/hList7"/>
    <dgm:cxn modelId="{4003D2A0-2967-491C-9804-609A54A0F9A9}" srcId="{85B7D69C-E1BB-48D4-8F29-9BB3A3E43B07}" destId="{115BB883-2368-42A7-905F-FEAD146DEA2E}" srcOrd="1" destOrd="0" parTransId="{A76BF02D-F55F-4D63-9C75-3CB890174251}" sibTransId="{EB0AA711-89D6-46C2-92FC-E0D87F5DA9CE}"/>
    <dgm:cxn modelId="{633653DD-0B3B-46BB-98E2-CD90894D1EA4}" srcId="{85B7D69C-E1BB-48D4-8F29-9BB3A3E43B07}" destId="{7B2FD9EF-12A8-4C91-96E8-650D55A3D145}" srcOrd="0" destOrd="0" parTransId="{C97284AE-D925-492E-9E4A-006E3B0DA943}" sibTransId="{803E54BF-0886-43AB-8FB4-486F1E447AE8}"/>
    <dgm:cxn modelId="{83181A21-4063-4182-99AA-CB47C1EF54D7}" type="presParOf" srcId="{98B884F5-7C4C-4CB8-903E-51878DF4D5BF}" destId="{56C3237E-FE13-4DDF-96D9-A0BDE28D5B12}" srcOrd="0" destOrd="0" presId="urn:microsoft.com/office/officeart/2005/8/layout/hList7"/>
    <dgm:cxn modelId="{3E9F1B0E-0726-4D94-B144-BB4DE351495F}" type="presParOf" srcId="{98B884F5-7C4C-4CB8-903E-51878DF4D5BF}" destId="{9AD1BCC7-E0FB-45B1-8DD0-7AC3C254D77E}" srcOrd="1" destOrd="0" presId="urn:microsoft.com/office/officeart/2005/8/layout/hList7"/>
    <dgm:cxn modelId="{F263D508-11B6-4FCC-9D5C-D9D077771CF1}" type="presParOf" srcId="{9AD1BCC7-E0FB-45B1-8DD0-7AC3C254D77E}" destId="{7B2CBDF6-46AD-4A15-A62B-F4F814C7264E}" srcOrd="0" destOrd="0" presId="urn:microsoft.com/office/officeart/2005/8/layout/hList7"/>
    <dgm:cxn modelId="{F0A74778-B57A-4FA1-8E58-5F8553732568}" type="presParOf" srcId="{7B2CBDF6-46AD-4A15-A62B-F4F814C7264E}" destId="{CE83F9F0-B7E1-4166-A4C7-72A06FCC2695}" srcOrd="0" destOrd="0" presId="urn:microsoft.com/office/officeart/2005/8/layout/hList7"/>
    <dgm:cxn modelId="{B1641E77-31B3-4BB7-897B-C9F4AC1A6EDF}" type="presParOf" srcId="{7B2CBDF6-46AD-4A15-A62B-F4F814C7264E}" destId="{4325FC34-86DD-4DE8-A0DC-39D8865ED442}" srcOrd="1" destOrd="0" presId="urn:microsoft.com/office/officeart/2005/8/layout/hList7"/>
    <dgm:cxn modelId="{4598388F-E4DF-4386-A40C-AC71E65F537B}" type="presParOf" srcId="{7B2CBDF6-46AD-4A15-A62B-F4F814C7264E}" destId="{AB111DA8-B971-445F-9D26-6241D54C9343}" srcOrd="2" destOrd="0" presId="urn:microsoft.com/office/officeart/2005/8/layout/hList7"/>
    <dgm:cxn modelId="{70B9F9EF-4F36-4361-882B-4CE97FD4BD5F}" type="presParOf" srcId="{7B2CBDF6-46AD-4A15-A62B-F4F814C7264E}" destId="{105017D5-9BD5-435F-8032-B5017C09471A}" srcOrd="3" destOrd="0" presId="urn:microsoft.com/office/officeart/2005/8/layout/hList7"/>
    <dgm:cxn modelId="{2F977DC9-EC6B-4412-A30B-48ECCD153109}" type="presParOf" srcId="{9AD1BCC7-E0FB-45B1-8DD0-7AC3C254D77E}" destId="{0A33614D-2942-4FE4-86F1-29FAD8AD23A8}" srcOrd="1" destOrd="0" presId="urn:microsoft.com/office/officeart/2005/8/layout/hList7"/>
    <dgm:cxn modelId="{03F6D512-B1E8-4CD1-97A1-685B3F1A3013}" type="presParOf" srcId="{9AD1BCC7-E0FB-45B1-8DD0-7AC3C254D77E}" destId="{1CCFEDD9-E6B5-4B7B-AD6D-A76FE7BE7859}" srcOrd="2" destOrd="0" presId="urn:microsoft.com/office/officeart/2005/8/layout/hList7"/>
    <dgm:cxn modelId="{4FF88525-92C5-4F22-A392-772406BE3A6D}" type="presParOf" srcId="{1CCFEDD9-E6B5-4B7B-AD6D-A76FE7BE7859}" destId="{68F41811-FCDF-48D0-8702-1AB8F2C96BCD}" srcOrd="0" destOrd="0" presId="urn:microsoft.com/office/officeart/2005/8/layout/hList7"/>
    <dgm:cxn modelId="{3D379DF6-5836-4F43-A66D-785797CC999B}" type="presParOf" srcId="{1CCFEDD9-E6B5-4B7B-AD6D-A76FE7BE7859}" destId="{D9BC1FB2-0E48-4C46-B69C-DE97584C9E1F}" srcOrd="1" destOrd="0" presId="urn:microsoft.com/office/officeart/2005/8/layout/hList7"/>
    <dgm:cxn modelId="{A7121409-4F7A-4891-B598-4AFB9113577C}" type="presParOf" srcId="{1CCFEDD9-E6B5-4B7B-AD6D-A76FE7BE7859}" destId="{364F73EC-EE5E-42CB-B367-C5E88CC91149}" srcOrd="2" destOrd="0" presId="urn:microsoft.com/office/officeart/2005/8/layout/hList7"/>
    <dgm:cxn modelId="{F1AC2B86-0E42-446A-B498-BEF3A2A66B42}" type="presParOf" srcId="{1CCFEDD9-E6B5-4B7B-AD6D-A76FE7BE7859}" destId="{10F2E29C-4EE1-4D1A-AF19-B5837871E723}" srcOrd="3" destOrd="0" presId="urn:microsoft.com/office/officeart/2005/8/layout/hList7"/>
    <dgm:cxn modelId="{923100CC-552B-4B2C-96E4-AEFF0E4F273C}" type="presParOf" srcId="{9AD1BCC7-E0FB-45B1-8DD0-7AC3C254D77E}" destId="{F6E7E4CA-9A7C-4EE2-815F-E6E2B1698E85}" srcOrd="3" destOrd="0" presId="urn:microsoft.com/office/officeart/2005/8/layout/hList7"/>
    <dgm:cxn modelId="{F095C816-4201-4DCE-AD38-A7CDE2C2B389}" type="presParOf" srcId="{9AD1BCC7-E0FB-45B1-8DD0-7AC3C254D77E}" destId="{7407307E-B349-46BC-AA73-A80E3407B32C}" srcOrd="4" destOrd="0" presId="urn:microsoft.com/office/officeart/2005/8/layout/hList7"/>
    <dgm:cxn modelId="{2561F8CE-C9B0-4801-B242-709F2612172F}" type="presParOf" srcId="{7407307E-B349-46BC-AA73-A80E3407B32C}" destId="{43FA2C5C-5498-43AC-AD56-37334415A574}" srcOrd="0" destOrd="0" presId="urn:microsoft.com/office/officeart/2005/8/layout/hList7"/>
    <dgm:cxn modelId="{CA85D5CE-5ABF-4A98-9E65-433644CCA23A}" type="presParOf" srcId="{7407307E-B349-46BC-AA73-A80E3407B32C}" destId="{01B6072F-8191-4229-86F8-4BFDEE87835F}" srcOrd="1" destOrd="0" presId="urn:microsoft.com/office/officeart/2005/8/layout/hList7"/>
    <dgm:cxn modelId="{CCA97A0C-041D-4865-86E6-C9FE9331E34E}" type="presParOf" srcId="{7407307E-B349-46BC-AA73-A80E3407B32C}" destId="{45E0CF2E-0EC4-41CC-AB62-DB58B03E07BA}" srcOrd="2" destOrd="0" presId="urn:microsoft.com/office/officeart/2005/8/layout/hList7"/>
    <dgm:cxn modelId="{A5019C1A-0156-4907-AD5E-8FE601BCA568}" type="presParOf" srcId="{7407307E-B349-46BC-AA73-A80E3407B32C}" destId="{76625BE6-CE13-4C38-AC70-C9BDCE1060DE}" srcOrd="3" destOrd="0" presId="urn:microsoft.com/office/officeart/2005/8/layout/hList7"/>
    <dgm:cxn modelId="{83C7B7C1-A4F7-41B2-80E1-0C2B32A3D859}" type="presParOf" srcId="{9AD1BCC7-E0FB-45B1-8DD0-7AC3C254D77E}" destId="{B5E7EFB9-1444-4392-B275-6470FEB1F1A9}" srcOrd="5" destOrd="0" presId="urn:microsoft.com/office/officeart/2005/8/layout/hList7"/>
    <dgm:cxn modelId="{0471F8D2-B813-44FA-8BC2-F5F818C96E66}" type="presParOf" srcId="{9AD1BCC7-E0FB-45B1-8DD0-7AC3C254D77E}" destId="{A5B05712-7F9C-40DD-8DF1-E77AF7E9502F}" srcOrd="6" destOrd="0" presId="urn:microsoft.com/office/officeart/2005/8/layout/hList7"/>
    <dgm:cxn modelId="{06A6D37B-AD64-4366-AD4A-EC92356FFE68}" type="presParOf" srcId="{A5B05712-7F9C-40DD-8DF1-E77AF7E9502F}" destId="{2D199D0F-5CAB-4EE0-972F-20F9BF7390D9}" srcOrd="0" destOrd="0" presId="urn:microsoft.com/office/officeart/2005/8/layout/hList7"/>
    <dgm:cxn modelId="{9A37012A-280F-4784-8DAC-5C4B376E5ADD}" type="presParOf" srcId="{A5B05712-7F9C-40DD-8DF1-E77AF7E9502F}" destId="{F6819E54-BDDE-4044-932A-F00CEBC8DE40}" srcOrd="1" destOrd="0" presId="urn:microsoft.com/office/officeart/2005/8/layout/hList7"/>
    <dgm:cxn modelId="{416D8FF3-56E8-498D-9E28-61243131F941}" type="presParOf" srcId="{A5B05712-7F9C-40DD-8DF1-E77AF7E9502F}" destId="{70ACDFD0-8012-4240-8E9E-73B85FF32710}" srcOrd="2" destOrd="0" presId="urn:microsoft.com/office/officeart/2005/8/layout/hList7"/>
    <dgm:cxn modelId="{7162B6AC-D5CC-49CD-82F0-9786A7BF7827}" type="presParOf" srcId="{A5B05712-7F9C-40DD-8DF1-E77AF7E9502F}" destId="{6F3A4A01-0C39-4B41-A7FB-60ED09C452D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488F04-765E-4ED6-A59D-3FAF1548F848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16DBB72-E358-4B06-81E8-1A261698E8D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9263B14-F1DB-4413-B55F-09F1A434FBE7}" type="parTrans" cxnId="{10718E5A-FF35-4BBC-9ED1-6DE6A0341F0E}">
      <dgm:prSet/>
      <dgm:spPr/>
      <dgm:t>
        <a:bodyPr/>
        <a:lstStyle/>
        <a:p>
          <a:endParaRPr lang="zh-TW" altLang="en-US"/>
        </a:p>
      </dgm:t>
    </dgm:pt>
    <dgm:pt modelId="{25E1B29E-6C01-4C1C-BD72-56E95FCCB83B}" type="sibTrans" cxnId="{10718E5A-FF35-4BBC-9ED1-6DE6A0341F0E}">
      <dgm:prSet/>
      <dgm:spPr/>
      <dgm:t>
        <a:bodyPr/>
        <a:lstStyle/>
        <a:p>
          <a:endParaRPr lang="zh-TW" altLang="en-US"/>
        </a:p>
      </dgm:t>
    </dgm:pt>
    <dgm:pt modelId="{D16D0440-9C54-4C46-A1FC-DA744D1E6CF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DC5D6C5-8280-4253-8D9F-FB801FCA560A}" type="parTrans" cxnId="{1A8E97FB-B597-483B-8898-237EA1860012}">
      <dgm:prSet/>
      <dgm:spPr/>
      <dgm:t>
        <a:bodyPr/>
        <a:lstStyle/>
        <a:p>
          <a:endParaRPr lang="zh-TW" altLang="en-US"/>
        </a:p>
      </dgm:t>
    </dgm:pt>
    <dgm:pt modelId="{FAECFDF6-4DF6-458A-B70E-B96E018F50E1}" type="sibTrans" cxnId="{1A8E97FB-B597-483B-8898-237EA1860012}">
      <dgm:prSet/>
      <dgm:spPr/>
      <dgm:t>
        <a:bodyPr/>
        <a:lstStyle/>
        <a:p>
          <a:endParaRPr lang="zh-TW" altLang="en-US"/>
        </a:p>
      </dgm:t>
    </dgm:pt>
    <dgm:pt modelId="{9A2133F9-B06E-41E0-AEB6-DD8A2ACF96F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E3AEC41-1D27-401D-AE04-FD9197304A0D}" type="parTrans" cxnId="{83DACC0F-4278-4FA4-AB88-0B7CE3160475}">
      <dgm:prSet/>
      <dgm:spPr/>
      <dgm:t>
        <a:bodyPr/>
        <a:lstStyle/>
        <a:p>
          <a:endParaRPr lang="zh-TW" altLang="en-US"/>
        </a:p>
      </dgm:t>
    </dgm:pt>
    <dgm:pt modelId="{0E95B943-0B05-441E-836A-11601150FC6A}" type="sibTrans" cxnId="{83DACC0F-4278-4FA4-AB88-0B7CE3160475}">
      <dgm:prSet/>
      <dgm:spPr/>
      <dgm:t>
        <a:bodyPr/>
        <a:lstStyle/>
        <a:p>
          <a:endParaRPr lang="zh-TW" altLang="en-US"/>
        </a:p>
      </dgm:t>
    </dgm:pt>
    <dgm:pt modelId="{70F1A142-519A-4E81-8EDD-AA95DB840B8F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FF0F75AC-B8FC-4BBF-9E07-C852AA242508}" type="parTrans" cxnId="{ECA2647D-E89B-40FC-BD1F-B933A0CC89EA}">
      <dgm:prSet/>
      <dgm:spPr/>
      <dgm:t>
        <a:bodyPr/>
        <a:lstStyle/>
        <a:p>
          <a:endParaRPr lang="zh-TW" altLang="en-US"/>
        </a:p>
      </dgm:t>
    </dgm:pt>
    <dgm:pt modelId="{E91519D0-2ED4-40BA-B12B-E21204B0BD98}" type="sibTrans" cxnId="{ECA2647D-E89B-40FC-BD1F-B933A0CC89EA}">
      <dgm:prSet/>
      <dgm:spPr/>
      <dgm:t>
        <a:bodyPr/>
        <a:lstStyle/>
        <a:p>
          <a:endParaRPr lang="zh-TW" altLang="en-US"/>
        </a:p>
      </dgm:t>
    </dgm:pt>
    <dgm:pt modelId="{641EDF7C-F70E-4C5D-AAE1-F6706170C2A4}" type="pres">
      <dgm:prSet presAssocID="{6D488F04-765E-4ED6-A59D-3FAF1548F848}" presName="rootNode" presStyleCnt="0">
        <dgm:presLayoutVars>
          <dgm:chMax/>
          <dgm:chPref/>
          <dgm:dir/>
          <dgm:animLvl val="lvl"/>
        </dgm:presLayoutVars>
      </dgm:prSet>
      <dgm:spPr/>
    </dgm:pt>
    <dgm:pt modelId="{930B81F5-C41F-4DE8-B4A9-05F8400AE593}" type="pres">
      <dgm:prSet presAssocID="{116DBB72-E358-4B06-81E8-1A261698E8D8}" presName="composite" presStyleCnt="0"/>
      <dgm:spPr/>
    </dgm:pt>
    <dgm:pt modelId="{6AA48917-ECB0-4CE7-9020-4B045514B3B2}" type="pres">
      <dgm:prSet presAssocID="{116DBB72-E358-4B06-81E8-1A261698E8D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FFBDF95-DAF3-47D4-BB3B-BE94FE78C040}" type="pres">
      <dgm:prSet presAssocID="{116DBB72-E358-4B06-81E8-1A261698E8D8}" presName="Image" presStyleLbl="bgImgPlace1" presStyleIdx="0" presStyleCnt="2" custLinFactNeighborX="-207" custLinFactNeighborY="183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75E501C-3FFD-40E6-AA0A-77B16479B29E}" type="pres">
      <dgm:prSet presAssocID="{116DBB72-E358-4B06-81E8-1A261698E8D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1CC5EE0-16C7-4392-8386-9AF6CE9D774E}" type="pres">
      <dgm:prSet presAssocID="{25E1B29E-6C01-4C1C-BD72-56E95FCCB83B}" presName="sibTrans" presStyleCnt="0"/>
      <dgm:spPr/>
    </dgm:pt>
    <dgm:pt modelId="{E5237710-07C5-45A6-A45F-DBEFAAE5E13F}" type="pres">
      <dgm:prSet presAssocID="{9A2133F9-B06E-41E0-AEB6-DD8A2ACF96F3}" presName="composite" presStyleCnt="0"/>
      <dgm:spPr/>
    </dgm:pt>
    <dgm:pt modelId="{1D9D43DE-C292-4759-838C-B1F6A6171EF5}" type="pres">
      <dgm:prSet presAssocID="{9A2133F9-B06E-41E0-AEB6-DD8A2ACF96F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C80C030-A781-462A-AE24-236AF2B03B7D}" type="pres">
      <dgm:prSet presAssocID="{9A2133F9-B06E-41E0-AEB6-DD8A2ACF96F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A726698-AF8F-4D5F-8C74-034FFF9A2B87}" type="pres">
      <dgm:prSet presAssocID="{9A2133F9-B06E-41E0-AEB6-DD8A2ACF96F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3DACC0F-4278-4FA4-AB88-0B7CE3160475}" srcId="{6D488F04-765E-4ED6-A59D-3FAF1548F848}" destId="{9A2133F9-B06E-41E0-AEB6-DD8A2ACF96F3}" srcOrd="1" destOrd="0" parTransId="{9E3AEC41-1D27-401D-AE04-FD9197304A0D}" sibTransId="{0E95B943-0B05-441E-836A-11601150FC6A}"/>
    <dgm:cxn modelId="{10718E5A-FF35-4BBC-9ED1-6DE6A0341F0E}" srcId="{6D488F04-765E-4ED6-A59D-3FAF1548F848}" destId="{116DBB72-E358-4B06-81E8-1A261698E8D8}" srcOrd="0" destOrd="0" parTransId="{29263B14-F1DB-4413-B55F-09F1A434FBE7}" sibTransId="{25E1B29E-6C01-4C1C-BD72-56E95FCCB83B}"/>
    <dgm:cxn modelId="{C098885B-52D1-4997-8DCC-19CD1E3C6D2B}" type="presOf" srcId="{D16D0440-9C54-4C46-A1FC-DA744D1E6CFA}" destId="{C75E501C-3FFD-40E6-AA0A-77B16479B29E}" srcOrd="0" destOrd="0" presId="urn:microsoft.com/office/officeart/2008/layout/TitledPictureBlocks"/>
    <dgm:cxn modelId="{6CA5F631-49BB-4553-83AB-B5AA08459805}" type="presOf" srcId="{70F1A142-519A-4E81-8EDD-AA95DB840B8F}" destId="{5A726698-AF8F-4D5F-8C74-034FFF9A2B87}" srcOrd="0" destOrd="0" presId="urn:microsoft.com/office/officeart/2008/layout/TitledPictureBlocks"/>
    <dgm:cxn modelId="{2DBE4BDD-A265-4C98-AA01-5EAFE10E7208}" type="presOf" srcId="{9A2133F9-B06E-41E0-AEB6-DD8A2ACF96F3}" destId="{1D9D43DE-C292-4759-838C-B1F6A6171EF5}" srcOrd="0" destOrd="0" presId="urn:microsoft.com/office/officeart/2008/layout/TitledPictureBlocks"/>
    <dgm:cxn modelId="{1A8E97FB-B597-483B-8898-237EA1860012}" srcId="{116DBB72-E358-4B06-81E8-1A261698E8D8}" destId="{D16D0440-9C54-4C46-A1FC-DA744D1E6CFA}" srcOrd="0" destOrd="0" parTransId="{0DC5D6C5-8280-4253-8D9F-FB801FCA560A}" sibTransId="{FAECFDF6-4DF6-458A-B70E-B96E018F50E1}"/>
    <dgm:cxn modelId="{5C100DB3-DB6B-459C-907E-8BD927AEAF47}" type="presOf" srcId="{116DBB72-E358-4B06-81E8-1A261698E8D8}" destId="{6AA48917-ECB0-4CE7-9020-4B045514B3B2}" srcOrd="0" destOrd="0" presId="urn:microsoft.com/office/officeart/2008/layout/TitledPictureBlocks"/>
    <dgm:cxn modelId="{F3B82317-CAE9-47BA-9A98-B063C45C2273}" type="presOf" srcId="{6D488F04-765E-4ED6-A59D-3FAF1548F848}" destId="{641EDF7C-F70E-4C5D-AAE1-F6706170C2A4}" srcOrd="0" destOrd="0" presId="urn:microsoft.com/office/officeart/2008/layout/TitledPictureBlocks"/>
    <dgm:cxn modelId="{ECA2647D-E89B-40FC-BD1F-B933A0CC89EA}" srcId="{9A2133F9-B06E-41E0-AEB6-DD8A2ACF96F3}" destId="{70F1A142-519A-4E81-8EDD-AA95DB840B8F}" srcOrd="0" destOrd="0" parTransId="{FF0F75AC-B8FC-4BBF-9E07-C852AA242508}" sibTransId="{E91519D0-2ED4-40BA-B12B-E21204B0BD98}"/>
    <dgm:cxn modelId="{BBE11BF8-80BA-45D7-A9AA-F2CC7F11BB5F}" type="presParOf" srcId="{641EDF7C-F70E-4C5D-AAE1-F6706170C2A4}" destId="{930B81F5-C41F-4DE8-B4A9-05F8400AE593}" srcOrd="0" destOrd="0" presId="urn:microsoft.com/office/officeart/2008/layout/TitledPictureBlocks"/>
    <dgm:cxn modelId="{EDFC3BC6-2608-41CB-9406-B8F3705193DF}" type="presParOf" srcId="{930B81F5-C41F-4DE8-B4A9-05F8400AE593}" destId="{6AA48917-ECB0-4CE7-9020-4B045514B3B2}" srcOrd="0" destOrd="0" presId="urn:microsoft.com/office/officeart/2008/layout/TitledPictureBlocks"/>
    <dgm:cxn modelId="{D6129F06-EB17-4522-8E3D-A99CC737A7EB}" type="presParOf" srcId="{930B81F5-C41F-4DE8-B4A9-05F8400AE593}" destId="{FFFBDF95-DAF3-47D4-BB3B-BE94FE78C040}" srcOrd="1" destOrd="0" presId="urn:microsoft.com/office/officeart/2008/layout/TitledPictureBlocks"/>
    <dgm:cxn modelId="{2465B0E8-052B-480B-B672-AA0AEA11ABFF}" type="presParOf" srcId="{930B81F5-C41F-4DE8-B4A9-05F8400AE593}" destId="{C75E501C-3FFD-40E6-AA0A-77B16479B29E}" srcOrd="2" destOrd="0" presId="urn:microsoft.com/office/officeart/2008/layout/TitledPictureBlocks"/>
    <dgm:cxn modelId="{BE9A9A5A-785E-4823-922D-3B317338B79B}" type="presParOf" srcId="{641EDF7C-F70E-4C5D-AAE1-F6706170C2A4}" destId="{91CC5EE0-16C7-4392-8386-9AF6CE9D774E}" srcOrd="1" destOrd="0" presId="urn:microsoft.com/office/officeart/2008/layout/TitledPictureBlocks"/>
    <dgm:cxn modelId="{E4C4F68A-171B-4546-9CFF-750F4F5DBCC0}" type="presParOf" srcId="{641EDF7C-F70E-4C5D-AAE1-F6706170C2A4}" destId="{E5237710-07C5-45A6-A45F-DBEFAAE5E13F}" srcOrd="2" destOrd="0" presId="urn:microsoft.com/office/officeart/2008/layout/TitledPictureBlocks"/>
    <dgm:cxn modelId="{1D91FC24-DD72-41BD-A3A8-17A9D0EBC9D5}" type="presParOf" srcId="{E5237710-07C5-45A6-A45F-DBEFAAE5E13F}" destId="{1D9D43DE-C292-4759-838C-B1F6A6171EF5}" srcOrd="0" destOrd="0" presId="urn:microsoft.com/office/officeart/2008/layout/TitledPictureBlocks"/>
    <dgm:cxn modelId="{A7C19FE4-3FE7-47F0-B2DA-880CFB59EF4B}" type="presParOf" srcId="{E5237710-07C5-45A6-A45F-DBEFAAE5E13F}" destId="{BC80C030-A781-462A-AE24-236AF2B03B7D}" srcOrd="1" destOrd="0" presId="urn:microsoft.com/office/officeart/2008/layout/TitledPictureBlocks"/>
    <dgm:cxn modelId="{8ADF1DF3-2B08-48E4-9F07-C1B2968AF35D}" type="presParOf" srcId="{E5237710-07C5-45A6-A45F-DBEFAAE5E13F}" destId="{5A726698-AF8F-4D5F-8C74-034FFF9A2B8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D7CC22-F8C6-4F19-8C54-F177B4835E5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4D5D47B-E60B-4A06-831A-8EA053254DAA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08C35067-8B4E-47F1-961A-B43ACE377936}" type="parTrans" cxnId="{86DC95A8-4901-4EB6-B451-A2421E26396F}">
      <dgm:prSet/>
      <dgm:spPr/>
      <dgm:t>
        <a:bodyPr/>
        <a:lstStyle/>
        <a:p>
          <a:endParaRPr lang="zh-TW" altLang="en-US"/>
        </a:p>
      </dgm:t>
    </dgm:pt>
    <dgm:pt modelId="{EB0EB3DF-7BA7-4DBF-A24A-602014E1B81D}" type="sibTrans" cxnId="{86DC95A8-4901-4EB6-B451-A2421E26396F}">
      <dgm:prSet/>
      <dgm:spPr/>
      <dgm:t>
        <a:bodyPr/>
        <a:lstStyle/>
        <a:p>
          <a:endParaRPr lang="zh-TW" altLang="en-US"/>
        </a:p>
      </dgm:t>
    </dgm:pt>
    <dgm:pt modelId="{D89B0FDE-99DD-41E5-AA5A-878A1F6420C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CD60515-F126-4AEB-A073-C24B18C3CDBF}" type="parTrans" cxnId="{53594556-B274-4A80-89DF-106ADFDD7025}">
      <dgm:prSet/>
      <dgm:spPr/>
      <dgm:t>
        <a:bodyPr/>
        <a:lstStyle/>
        <a:p>
          <a:endParaRPr lang="zh-TW" altLang="en-US"/>
        </a:p>
      </dgm:t>
    </dgm:pt>
    <dgm:pt modelId="{762C64AC-99E8-474F-88A6-E80913CDDFBF}" type="sibTrans" cxnId="{53594556-B274-4A80-89DF-106ADFDD7025}">
      <dgm:prSet/>
      <dgm:spPr/>
      <dgm:t>
        <a:bodyPr/>
        <a:lstStyle/>
        <a:p>
          <a:endParaRPr lang="zh-TW" altLang="en-US"/>
        </a:p>
      </dgm:t>
    </dgm:pt>
    <dgm:pt modelId="{11E3DDA8-8B48-4BAB-8391-74E37D5B1008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97716589-C2CE-4601-BC82-3D574FEDB5DD}" type="parTrans" cxnId="{612D156F-5777-47A9-9C88-0EEEB15B0FEE}">
      <dgm:prSet/>
      <dgm:spPr/>
      <dgm:t>
        <a:bodyPr/>
        <a:lstStyle/>
        <a:p>
          <a:endParaRPr lang="zh-TW" altLang="en-US"/>
        </a:p>
      </dgm:t>
    </dgm:pt>
    <dgm:pt modelId="{63C2E8C6-ADC3-43BC-9462-C275C3A6E79D}" type="sibTrans" cxnId="{612D156F-5777-47A9-9C88-0EEEB15B0FEE}">
      <dgm:prSet/>
      <dgm:spPr/>
      <dgm:t>
        <a:bodyPr/>
        <a:lstStyle/>
        <a:p>
          <a:endParaRPr lang="zh-TW" altLang="en-US"/>
        </a:p>
      </dgm:t>
    </dgm:pt>
    <dgm:pt modelId="{2162526A-B43E-4FC2-9554-BB6095D109D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F4B170BA-0D71-42C8-98BE-B375BC4688B0}" type="parTrans" cxnId="{7BBBBF6B-DD0C-4B43-BAE6-138661F767A4}">
      <dgm:prSet/>
      <dgm:spPr/>
      <dgm:t>
        <a:bodyPr/>
        <a:lstStyle/>
        <a:p>
          <a:endParaRPr lang="zh-TW" altLang="en-US"/>
        </a:p>
      </dgm:t>
    </dgm:pt>
    <dgm:pt modelId="{1CFA92D1-B1BC-4EE4-B06E-72D4A907922B}" type="sibTrans" cxnId="{7BBBBF6B-DD0C-4B43-BAE6-138661F767A4}">
      <dgm:prSet/>
      <dgm:spPr/>
      <dgm:t>
        <a:bodyPr/>
        <a:lstStyle/>
        <a:p>
          <a:endParaRPr lang="zh-TW" altLang="en-US"/>
        </a:p>
      </dgm:t>
    </dgm:pt>
    <dgm:pt modelId="{696F98E9-BD5D-4EB1-9FC1-49BABED3BA3C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07AEA31-77C3-41DC-9550-0AFC3B2E42DC}" type="parTrans" cxnId="{0B029402-4861-4029-AC1B-BDD5BC160790}">
      <dgm:prSet/>
      <dgm:spPr/>
      <dgm:t>
        <a:bodyPr/>
        <a:lstStyle/>
        <a:p>
          <a:endParaRPr lang="zh-TW" altLang="en-US"/>
        </a:p>
      </dgm:t>
    </dgm:pt>
    <dgm:pt modelId="{230B6FD3-5757-4D04-8140-F852E1F392E0}" type="sibTrans" cxnId="{0B029402-4861-4029-AC1B-BDD5BC160790}">
      <dgm:prSet/>
      <dgm:spPr/>
      <dgm:t>
        <a:bodyPr/>
        <a:lstStyle/>
        <a:p>
          <a:endParaRPr lang="zh-TW" altLang="en-US"/>
        </a:p>
      </dgm:t>
    </dgm:pt>
    <dgm:pt modelId="{7E10B3FF-C1A8-44D8-8738-850E4930F2D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56C6155-73BA-4E0C-A42A-9EE2EBEF1B98}" type="parTrans" cxnId="{58BFCAB9-FB08-44AD-82B8-66A8C0F05962}">
      <dgm:prSet/>
      <dgm:spPr/>
      <dgm:t>
        <a:bodyPr/>
        <a:lstStyle/>
        <a:p>
          <a:endParaRPr lang="zh-TW" altLang="en-US"/>
        </a:p>
      </dgm:t>
    </dgm:pt>
    <dgm:pt modelId="{96CD650A-9115-4C0A-BC0C-F8879B19965F}" type="sibTrans" cxnId="{58BFCAB9-FB08-44AD-82B8-66A8C0F05962}">
      <dgm:prSet/>
      <dgm:spPr/>
      <dgm:t>
        <a:bodyPr/>
        <a:lstStyle/>
        <a:p>
          <a:endParaRPr lang="zh-TW" altLang="en-US"/>
        </a:p>
      </dgm:t>
    </dgm:pt>
    <dgm:pt modelId="{F6836CAB-DA1A-49BE-A9A2-4309B88C16A7}" type="pres">
      <dgm:prSet presAssocID="{75D7CC22-F8C6-4F19-8C54-F177B4835E5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16C0847-3BEC-4063-B9E3-388B09900D51}" type="pres">
      <dgm:prSet presAssocID="{75D7CC22-F8C6-4F19-8C54-F177B4835E5C}" presName="cycle" presStyleCnt="0"/>
      <dgm:spPr/>
    </dgm:pt>
    <dgm:pt modelId="{A8720379-7B3E-465D-BC20-77A275A08760}" type="pres">
      <dgm:prSet presAssocID="{75D7CC22-F8C6-4F19-8C54-F177B4835E5C}" presName="centerShape" presStyleCnt="0"/>
      <dgm:spPr/>
    </dgm:pt>
    <dgm:pt modelId="{692B5BA7-6321-4532-9950-0B71BB0E01C7}" type="pres">
      <dgm:prSet presAssocID="{75D7CC22-F8C6-4F19-8C54-F177B4835E5C}" presName="connSite" presStyleLbl="node1" presStyleIdx="0" presStyleCnt="3"/>
      <dgm:spPr/>
    </dgm:pt>
    <dgm:pt modelId="{DED27A30-76FC-4482-87ED-A0C83CCD0046}" type="pres">
      <dgm:prSet presAssocID="{75D7CC22-F8C6-4F19-8C54-F177B4835E5C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2BE6B1B-3E63-430D-8D94-0E8082833D3F}" type="pres">
      <dgm:prSet presAssocID="{08C35067-8B4E-47F1-961A-B43ACE377936}" presName="Name25" presStyleLbl="parChTrans1D1" presStyleIdx="0" presStyleCnt="2"/>
      <dgm:spPr/>
    </dgm:pt>
    <dgm:pt modelId="{2F74388E-E7A0-45BD-9CA5-F04BBB0F0847}" type="pres">
      <dgm:prSet presAssocID="{44D5D47B-E60B-4A06-831A-8EA053254DAA}" presName="node" presStyleCnt="0"/>
      <dgm:spPr/>
    </dgm:pt>
    <dgm:pt modelId="{6B1CB798-7BE6-47E8-AF6A-88AE3ED15C27}" type="pres">
      <dgm:prSet presAssocID="{44D5D47B-E60B-4A06-831A-8EA053254DA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0AFDA33-C2BA-4007-9917-FC40F0AB7D86}" type="pres">
      <dgm:prSet presAssocID="{44D5D47B-E60B-4A06-831A-8EA053254DAA}" presName="childNode" presStyleLbl="revTx" presStyleIdx="0" presStyleCnt="2">
        <dgm:presLayoutVars>
          <dgm:bulletEnabled val="1"/>
        </dgm:presLayoutVars>
      </dgm:prSet>
      <dgm:spPr/>
    </dgm:pt>
    <dgm:pt modelId="{3FF73604-E4E4-4933-806D-FCF4EAC56191}" type="pres">
      <dgm:prSet presAssocID="{F4B170BA-0D71-42C8-98BE-B375BC4688B0}" presName="Name25" presStyleLbl="parChTrans1D1" presStyleIdx="1" presStyleCnt="2"/>
      <dgm:spPr/>
    </dgm:pt>
    <dgm:pt modelId="{BEE582BF-BB03-4A35-B2C1-0670F9FC8FA5}" type="pres">
      <dgm:prSet presAssocID="{2162526A-B43E-4FC2-9554-BB6095D109D4}" presName="node" presStyleCnt="0"/>
      <dgm:spPr/>
    </dgm:pt>
    <dgm:pt modelId="{3054D3AB-CB62-47CC-A55E-25F88D20A42A}" type="pres">
      <dgm:prSet presAssocID="{2162526A-B43E-4FC2-9554-BB6095D109D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B76E1901-EC5E-4F3A-A398-D146582D8CEE}" type="pres">
      <dgm:prSet presAssocID="{2162526A-B43E-4FC2-9554-BB6095D109D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DECEFD7E-1CA8-43CE-8201-57709DE2CDB1}" type="presOf" srcId="{75D7CC22-F8C6-4F19-8C54-F177B4835E5C}" destId="{F6836CAB-DA1A-49BE-A9A2-4309B88C16A7}" srcOrd="0" destOrd="0" presId="urn:microsoft.com/office/officeart/2005/8/layout/radial2"/>
    <dgm:cxn modelId="{7BBBBF6B-DD0C-4B43-BAE6-138661F767A4}" srcId="{75D7CC22-F8C6-4F19-8C54-F177B4835E5C}" destId="{2162526A-B43E-4FC2-9554-BB6095D109D4}" srcOrd="1" destOrd="0" parTransId="{F4B170BA-0D71-42C8-98BE-B375BC4688B0}" sibTransId="{1CFA92D1-B1BC-4EE4-B06E-72D4A907922B}"/>
    <dgm:cxn modelId="{86DC95A8-4901-4EB6-B451-A2421E26396F}" srcId="{75D7CC22-F8C6-4F19-8C54-F177B4835E5C}" destId="{44D5D47B-E60B-4A06-831A-8EA053254DAA}" srcOrd="0" destOrd="0" parTransId="{08C35067-8B4E-47F1-961A-B43ACE377936}" sibTransId="{EB0EB3DF-7BA7-4DBF-A24A-602014E1B81D}"/>
    <dgm:cxn modelId="{EA60DC80-49D3-473A-A871-B2F5E2FBE312}" type="presOf" srcId="{F4B170BA-0D71-42C8-98BE-B375BC4688B0}" destId="{3FF73604-E4E4-4933-806D-FCF4EAC56191}" srcOrd="0" destOrd="0" presId="urn:microsoft.com/office/officeart/2005/8/layout/radial2"/>
    <dgm:cxn modelId="{D1D16BD1-3D9B-4294-93CD-38C98C7F0F73}" type="presOf" srcId="{44D5D47B-E60B-4A06-831A-8EA053254DAA}" destId="{6B1CB798-7BE6-47E8-AF6A-88AE3ED15C27}" srcOrd="0" destOrd="0" presId="urn:microsoft.com/office/officeart/2005/8/layout/radial2"/>
    <dgm:cxn modelId="{AB0F7930-B249-4174-928E-522D7280802C}" type="presOf" srcId="{08C35067-8B4E-47F1-961A-B43ACE377936}" destId="{D2BE6B1B-3E63-430D-8D94-0E8082833D3F}" srcOrd="0" destOrd="0" presId="urn:microsoft.com/office/officeart/2005/8/layout/radial2"/>
    <dgm:cxn modelId="{FC5F8EF8-F8C0-4626-9FB8-6E2FB5B0DA51}" type="presOf" srcId="{2162526A-B43E-4FC2-9554-BB6095D109D4}" destId="{3054D3AB-CB62-47CC-A55E-25F88D20A42A}" srcOrd="0" destOrd="0" presId="urn:microsoft.com/office/officeart/2005/8/layout/radial2"/>
    <dgm:cxn modelId="{612D156F-5777-47A9-9C88-0EEEB15B0FEE}" srcId="{44D5D47B-E60B-4A06-831A-8EA053254DAA}" destId="{11E3DDA8-8B48-4BAB-8391-74E37D5B1008}" srcOrd="1" destOrd="0" parTransId="{97716589-C2CE-4601-BC82-3D574FEDB5DD}" sibTransId="{63C2E8C6-ADC3-43BC-9462-C275C3A6E79D}"/>
    <dgm:cxn modelId="{0B029402-4861-4029-AC1B-BDD5BC160790}" srcId="{2162526A-B43E-4FC2-9554-BB6095D109D4}" destId="{696F98E9-BD5D-4EB1-9FC1-49BABED3BA3C}" srcOrd="0" destOrd="0" parTransId="{807AEA31-77C3-41DC-9550-0AFC3B2E42DC}" sibTransId="{230B6FD3-5757-4D04-8140-F852E1F392E0}"/>
    <dgm:cxn modelId="{E263CC6F-D4A2-4149-A59A-ED13841CB83C}" type="presOf" srcId="{7E10B3FF-C1A8-44D8-8738-850E4930F2D4}" destId="{B76E1901-EC5E-4F3A-A398-D146582D8CEE}" srcOrd="0" destOrd="1" presId="urn:microsoft.com/office/officeart/2005/8/layout/radial2"/>
    <dgm:cxn modelId="{F127F03B-A393-4BC6-AAAE-E5863B58C760}" type="presOf" srcId="{696F98E9-BD5D-4EB1-9FC1-49BABED3BA3C}" destId="{B76E1901-EC5E-4F3A-A398-D146582D8CEE}" srcOrd="0" destOrd="0" presId="urn:microsoft.com/office/officeart/2005/8/layout/radial2"/>
    <dgm:cxn modelId="{1E9657C3-62CD-4E92-A9FB-5569F969888A}" type="presOf" srcId="{11E3DDA8-8B48-4BAB-8391-74E37D5B1008}" destId="{B0AFDA33-C2BA-4007-9917-FC40F0AB7D86}" srcOrd="0" destOrd="1" presId="urn:microsoft.com/office/officeart/2005/8/layout/radial2"/>
    <dgm:cxn modelId="{53594556-B274-4A80-89DF-106ADFDD7025}" srcId="{44D5D47B-E60B-4A06-831A-8EA053254DAA}" destId="{D89B0FDE-99DD-41E5-AA5A-878A1F6420C9}" srcOrd="0" destOrd="0" parTransId="{6CD60515-F126-4AEB-A073-C24B18C3CDBF}" sibTransId="{762C64AC-99E8-474F-88A6-E80913CDDFBF}"/>
    <dgm:cxn modelId="{58BFCAB9-FB08-44AD-82B8-66A8C0F05962}" srcId="{2162526A-B43E-4FC2-9554-BB6095D109D4}" destId="{7E10B3FF-C1A8-44D8-8738-850E4930F2D4}" srcOrd="1" destOrd="0" parTransId="{156C6155-73BA-4E0C-A42A-9EE2EBEF1B98}" sibTransId="{96CD650A-9115-4C0A-BC0C-F8879B19965F}"/>
    <dgm:cxn modelId="{329DD276-50DC-4945-8A46-39240ECED080}" type="presOf" srcId="{D89B0FDE-99DD-41E5-AA5A-878A1F6420C9}" destId="{B0AFDA33-C2BA-4007-9917-FC40F0AB7D86}" srcOrd="0" destOrd="0" presId="urn:microsoft.com/office/officeart/2005/8/layout/radial2"/>
    <dgm:cxn modelId="{7CE844A2-271E-4C84-912A-E4ECF2B8B03B}" type="presParOf" srcId="{F6836CAB-DA1A-49BE-A9A2-4309B88C16A7}" destId="{616C0847-3BEC-4063-B9E3-388B09900D51}" srcOrd="0" destOrd="0" presId="urn:microsoft.com/office/officeart/2005/8/layout/radial2"/>
    <dgm:cxn modelId="{6280E5B6-51E0-4478-9DB9-99CBF6A84E06}" type="presParOf" srcId="{616C0847-3BEC-4063-B9E3-388B09900D51}" destId="{A8720379-7B3E-465D-BC20-77A275A08760}" srcOrd="0" destOrd="0" presId="urn:microsoft.com/office/officeart/2005/8/layout/radial2"/>
    <dgm:cxn modelId="{5F1B7085-54AC-4A1A-9C4A-437997FC46D5}" type="presParOf" srcId="{A8720379-7B3E-465D-BC20-77A275A08760}" destId="{692B5BA7-6321-4532-9950-0B71BB0E01C7}" srcOrd="0" destOrd="0" presId="urn:microsoft.com/office/officeart/2005/8/layout/radial2"/>
    <dgm:cxn modelId="{EA5D9164-7DED-4050-BF66-9549E4E8A0AC}" type="presParOf" srcId="{A8720379-7B3E-465D-BC20-77A275A08760}" destId="{DED27A30-76FC-4482-87ED-A0C83CCD0046}" srcOrd="1" destOrd="0" presId="urn:microsoft.com/office/officeart/2005/8/layout/radial2"/>
    <dgm:cxn modelId="{3317261A-FA8D-4D4B-9E32-CA165B46140E}" type="presParOf" srcId="{616C0847-3BEC-4063-B9E3-388B09900D51}" destId="{D2BE6B1B-3E63-430D-8D94-0E8082833D3F}" srcOrd="1" destOrd="0" presId="urn:microsoft.com/office/officeart/2005/8/layout/radial2"/>
    <dgm:cxn modelId="{4C16F92E-D005-44FC-A8C8-45A1BCA459F3}" type="presParOf" srcId="{616C0847-3BEC-4063-B9E3-388B09900D51}" destId="{2F74388E-E7A0-45BD-9CA5-F04BBB0F0847}" srcOrd="2" destOrd="0" presId="urn:microsoft.com/office/officeart/2005/8/layout/radial2"/>
    <dgm:cxn modelId="{06EA3322-FE26-47A6-BE40-93DB428CE9D5}" type="presParOf" srcId="{2F74388E-E7A0-45BD-9CA5-F04BBB0F0847}" destId="{6B1CB798-7BE6-47E8-AF6A-88AE3ED15C27}" srcOrd="0" destOrd="0" presId="urn:microsoft.com/office/officeart/2005/8/layout/radial2"/>
    <dgm:cxn modelId="{67316A10-D3E1-40C1-A48D-F30423C7DED7}" type="presParOf" srcId="{2F74388E-E7A0-45BD-9CA5-F04BBB0F0847}" destId="{B0AFDA33-C2BA-4007-9917-FC40F0AB7D86}" srcOrd="1" destOrd="0" presId="urn:microsoft.com/office/officeart/2005/8/layout/radial2"/>
    <dgm:cxn modelId="{DCA145DE-3BB5-43BA-BC00-993F4793C0C1}" type="presParOf" srcId="{616C0847-3BEC-4063-B9E3-388B09900D51}" destId="{3FF73604-E4E4-4933-806D-FCF4EAC56191}" srcOrd="3" destOrd="0" presId="urn:microsoft.com/office/officeart/2005/8/layout/radial2"/>
    <dgm:cxn modelId="{BCBCD5E0-2EA5-4AC1-949F-3F1EBC61FEFE}" type="presParOf" srcId="{616C0847-3BEC-4063-B9E3-388B09900D51}" destId="{BEE582BF-BB03-4A35-B2C1-0670F9FC8FA5}" srcOrd="4" destOrd="0" presId="urn:microsoft.com/office/officeart/2005/8/layout/radial2"/>
    <dgm:cxn modelId="{817FE3CC-9000-4FD6-9BFC-85142F976FBE}" type="presParOf" srcId="{BEE582BF-BB03-4A35-B2C1-0670F9FC8FA5}" destId="{3054D3AB-CB62-47CC-A55E-25F88D20A42A}" srcOrd="0" destOrd="0" presId="urn:microsoft.com/office/officeart/2005/8/layout/radial2"/>
    <dgm:cxn modelId="{A342B50B-018B-40B0-B437-0E20951EE439}" type="presParOf" srcId="{BEE582BF-BB03-4A35-B2C1-0670F9FC8FA5}" destId="{B76E1901-EC5E-4F3A-A398-D146582D8CE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3F9F0-B7E1-4166-A4C7-72A06FCC2695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105017D5-9BD5-435F-8032-B5017C09471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F41811-FCDF-48D0-8702-1AB8F2C96BCD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10F2E29C-4EE1-4D1A-AF19-B5837871E72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FA2C5C-5498-43AC-AD56-37334415A57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76625BE6-CE13-4C38-AC70-C9BDCE1060D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199D0F-5CAB-4EE0-972F-20F9BF7390D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F3A4A01-0C39-4B41-A7FB-60ED09C452D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C3237E-FE13-4DDF-96D9-A0BDE28D5B1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FBDF95-DAF3-47D4-BB3B-BE94FE78C040}">
      <dsp:nvSpPr>
        <dsp:cNvPr id="0" name=""/>
        <dsp:cNvSpPr/>
      </dsp:nvSpPr>
      <dsp:spPr>
        <a:xfrm>
          <a:off x="0" y="1324740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5E501C-3FFD-40E6-AA0A-77B16479B29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6AA48917-ECB0-4CE7-9020-4B045514B3B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C80C030-A781-462A-AE24-236AF2B03B7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726698-AF8F-4D5F-8C74-034FFF9A2B8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1D9D43DE-C292-4759-838C-B1F6A6171EF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F73604-E4E4-4933-806D-FCF4EAC56191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BE6B1B-3E63-430D-8D94-0E8082833D3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D27A30-76FC-4482-87ED-A0C83CCD0046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1CB798-7BE6-47E8-AF6A-88AE3ED15C27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B0AFDA33-C2BA-4007-9917-FC40F0AB7D86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了解防疫議題</a:t>
          </a:r>
          <a:endParaRPr lang="zh-TW" sz="2700" kern="1200"/>
        </a:p>
      </dsp:txBody>
      <dsp:txXfrm>
        <a:off x="5313733" y="238"/>
        <a:ext cx="2556882" cy="1704588"/>
      </dsp:txXfrm>
    </dsp:sp>
    <dsp:sp modelId="{3054D3AB-CB62-47CC-A55E-25F88D20A42A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B76E1901-EC5E-4F3A-A398-D146582D8CEE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F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FF7040"/>
            </a:gs>
            <a:gs pos="39000">
              <a:srgbClr val="FFB820"/>
            </a:gs>
            <a:gs pos="48000">
              <a:srgbClr val="FFDC10"/>
            </a:gs>
            <a:gs pos="55500">
              <a:srgbClr val="C9D630"/>
            </a:gs>
            <a:gs pos="75000">
              <a:srgbClr val="00B0F0"/>
            </a:gs>
            <a:gs pos="20000">
              <a:srgbClr val="FF0000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8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7" y="6785992"/>
            <a:ext cx="8856983" cy="7200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068960"/>
            <a:ext cx="4823813" cy="327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8290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49" y="1884805"/>
            <a:ext cx="1472187" cy="14721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781" y="1884805"/>
            <a:ext cx="1472187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884805"/>
            <a:ext cx="1472187" cy="14721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251" y="1884805"/>
            <a:ext cx="1528181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9196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68" y="6839062"/>
            <a:ext cx="2672810" cy="134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0495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2022-11-28T06:09:49Z</dcterms:modified>
</cp:coreProperties>
</file>