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91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6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BA4F07-E56A-4B79-90F2-7E94CB82C94A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C21A3109-C1FD-4186-BB2B-EBAC27EB8B2B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38855F26-3FF6-4B61-A8FF-A3F5B31802B9}" type="parTrans" cxnId="{932A17CC-D547-4285-8EE6-CCCFD318253C}">
      <dgm:prSet/>
      <dgm:spPr/>
      <dgm:t>
        <a:bodyPr/>
        <a:lstStyle/>
        <a:p>
          <a:endParaRPr lang="zh-TW" altLang="en-US"/>
        </a:p>
      </dgm:t>
    </dgm:pt>
    <dgm:pt modelId="{52B42B37-C714-47B0-8A09-A75AA701CCCE}" type="sibTrans" cxnId="{932A17CC-D547-4285-8EE6-CCCFD318253C}">
      <dgm:prSet/>
      <dgm:spPr/>
      <dgm:t>
        <a:bodyPr/>
        <a:lstStyle/>
        <a:p>
          <a:endParaRPr lang="zh-TW" altLang="en-US"/>
        </a:p>
      </dgm:t>
    </dgm:pt>
    <dgm:pt modelId="{35A6A1BB-454A-4D61-B590-B3978CF52089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FAABE269-23EA-4FFA-AD51-349C23A2D7BE}" type="parTrans" cxnId="{C47972BB-4386-4293-A753-07251B5C431F}">
      <dgm:prSet/>
      <dgm:spPr/>
      <dgm:t>
        <a:bodyPr/>
        <a:lstStyle/>
        <a:p>
          <a:endParaRPr lang="zh-TW" altLang="en-US"/>
        </a:p>
      </dgm:t>
    </dgm:pt>
    <dgm:pt modelId="{28769D9D-229A-4A49-8FE4-53FF5A1D00AB}" type="sibTrans" cxnId="{C47972BB-4386-4293-A753-07251B5C431F}">
      <dgm:prSet/>
      <dgm:spPr/>
      <dgm:t>
        <a:bodyPr/>
        <a:lstStyle/>
        <a:p>
          <a:endParaRPr lang="zh-TW" altLang="en-US"/>
        </a:p>
      </dgm:t>
    </dgm:pt>
    <dgm:pt modelId="{E59E0DBB-9842-4F26-8DE4-E2F24B0831DC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DEA5AAE0-82F7-4D27-AF8B-A9F186DE56F8}" type="parTrans" cxnId="{8C844E54-835B-408D-BEA3-C77DD8C3293F}">
      <dgm:prSet/>
      <dgm:spPr/>
      <dgm:t>
        <a:bodyPr/>
        <a:lstStyle/>
        <a:p>
          <a:endParaRPr lang="zh-TW" altLang="en-US"/>
        </a:p>
      </dgm:t>
    </dgm:pt>
    <dgm:pt modelId="{2F6E6B09-A538-4E7D-BB53-2DC9FCD1FE83}" type="sibTrans" cxnId="{8C844E54-835B-408D-BEA3-C77DD8C3293F}">
      <dgm:prSet/>
      <dgm:spPr/>
      <dgm:t>
        <a:bodyPr/>
        <a:lstStyle/>
        <a:p>
          <a:endParaRPr lang="zh-TW" altLang="en-US"/>
        </a:p>
      </dgm:t>
    </dgm:pt>
    <dgm:pt modelId="{35DB0313-967D-4702-98D4-96F8C444AD89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80B22027-630D-4A27-ADCC-30A1D2971523}" type="parTrans" cxnId="{D396D751-5AF7-4C63-A2C1-F86A1FEEF634}">
      <dgm:prSet/>
      <dgm:spPr/>
      <dgm:t>
        <a:bodyPr/>
        <a:lstStyle/>
        <a:p>
          <a:endParaRPr lang="zh-TW" altLang="en-US"/>
        </a:p>
      </dgm:t>
    </dgm:pt>
    <dgm:pt modelId="{02FEC60F-E331-4CAD-B61F-B5BF5A4C0BA3}" type="sibTrans" cxnId="{D396D751-5AF7-4C63-A2C1-F86A1FEEF634}">
      <dgm:prSet/>
      <dgm:spPr/>
      <dgm:t>
        <a:bodyPr/>
        <a:lstStyle/>
        <a:p>
          <a:endParaRPr lang="zh-TW" altLang="en-US"/>
        </a:p>
      </dgm:t>
    </dgm:pt>
    <dgm:pt modelId="{954B8308-1B86-4DB1-9576-46AA3749276E}" type="pres">
      <dgm:prSet presAssocID="{6BBA4F07-E56A-4B79-90F2-7E94CB82C94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D765591-6C61-4553-96E4-944D1E28311F}" type="pres">
      <dgm:prSet presAssocID="{6BBA4F07-E56A-4B79-90F2-7E94CB82C94A}" presName="fgShape" presStyleLbl="fgShp" presStyleIdx="0" presStyleCnt="1"/>
      <dgm:spPr/>
    </dgm:pt>
    <dgm:pt modelId="{E058AE4E-A05C-426C-9E16-57C4A8AB1C34}" type="pres">
      <dgm:prSet presAssocID="{6BBA4F07-E56A-4B79-90F2-7E94CB82C94A}" presName="linComp" presStyleCnt="0"/>
      <dgm:spPr/>
    </dgm:pt>
    <dgm:pt modelId="{68B0C5A8-29E7-4D03-8BB3-1A85D7157C4C}" type="pres">
      <dgm:prSet presAssocID="{C21A3109-C1FD-4186-BB2B-EBAC27EB8B2B}" presName="compNode" presStyleCnt="0"/>
      <dgm:spPr/>
    </dgm:pt>
    <dgm:pt modelId="{949B9746-46E5-4556-B1C6-50008E6EC51B}" type="pres">
      <dgm:prSet presAssocID="{C21A3109-C1FD-4186-BB2B-EBAC27EB8B2B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3527A64B-EB82-4869-B130-7EF9F0CC8966}" type="pres">
      <dgm:prSet presAssocID="{C21A3109-C1FD-4186-BB2B-EBAC27EB8B2B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D433F0B-AF41-46EE-A94E-5B29EE8B5B2D}" type="pres">
      <dgm:prSet presAssocID="{C21A3109-C1FD-4186-BB2B-EBAC27EB8B2B}" presName="invisiNode" presStyleLbl="node1" presStyleIdx="0" presStyleCnt="4"/>
      <dgm:spPr/>
    </dgm:pt>
    <dgm:pt modelId="{CDE3A16F-4317-4CFF-BC5C-78DAF8A6D3AF}" type="pres">
      <dgm:prSet presAssocID="{C21A3109-C1FD-4186-BB2B-EBAC27EB8B2B}" presName="imagNode" presStyleLbl="fgImgPlace1" presStyleIdx="0" presStyleCnt="4"/>
      <dgm:spPr/>
    </dgm:pt>
    <dgm:pt modelId="{3494538F-74BB-41D8-8F85-7870DB188EA5}" type="pres">
      <dgm:prSet presAssocID="{52B42B37-C714-47B0-8A09-A75AA701CCC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4F3F82E-77A4-4A0F-A511-4AAA5E666A6B}" type="pres">
      <dgm:prSet presAssocID="{35A6A1BB-454A-4D61-B590-B3978CF52089}" presName="compNode" presStyleCnt="0"/>
      <dgm:spPr/>
    </dgm:pt>
    <dgm:pt modelId="{B55A8661-44FB-4117-B7DF-C459E8CAB4EC}" type="pres">
      <dgm:prSet presAssocID="{35A6A1BB-454A-4D61-B590-B3978CF52089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2D0C3A5A-CF7C-41C1-B85F-4CA479646D9F}" type="pres">
      <dgm:prSet presAssocID="{35A6A1BB-454A-4D61-B590-B3978CF52089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105F4A6-CA88-48B2-ACC1-56C13A06C887}" type="pres">
      <dgm:prSet presAssocID="{35A6A1BB-454A-4D61-B590-B3978CF52089}" presName="invisiNode" presStyleLbl="node1" presStyleIdx="1" presStyleCnt="4"/>
      <dgm:spPr/>
    </dgm:pt>
    <dgm:pt modelId="{1DD94F95-DF70-41AB-A468-C71C2078F8DD}" type="pres">
      <dgm:prSet presAssocID="{35A6A1BB-454A-4D61-B590-B3978CF52089}" presName="imagNode" presStyleLbl="fgImgPlace1" presStyleIdx="1" presStyleCnt="4"/>
      <dgm:spPr/>
    </dgm:pt>
    <dgm:pt modelId="{C12DA99C-5163-463B-8224-D3FF3FB8B3BE}" type="pres">
      <dgm:prSet presAssocID="{28769D9D-229A-4A49-8FE4-53FF5A1D00A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3B7B525-2D54-403F-B7C8-76B86BD76411}" type="pres">
      <dgm:prSet presAssocID="{E59E0DBB-9842-4F26-8DE4-E2F24B0831DC}" presName="compNode" presStyleCnt="0"/>
      <dgm:spPr/>
    </dgm:pt>
    <dgm:pt modelId="{4CB3314F-0080-49AE-BB19-FD97065C78AB}" type="pres">
      <dgm:prSet presAssocID="{E59E0DBB-9842-4F26-8DE4-E2F24B0831DC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D40ADB7-1B25-41F7-8AAE-DD334922341F}" type="pres">
      <dgm:prSet presAssocID="{E59E0DBB-9842-4F26-8DE4-E2F24B0831DC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8C4F2D-597F-4F0A-83FC-A109F6072B8E}" type="pres">
      <dgm:prSet presAssocID="{E59E0DBB-9842-4F26-8DE4-E2F24B0831DC}" presName="invisiNode" presStyleLbl="node1" presStyleIdx="2" presStyleCnt="4"/>
      <dgm:spPr/>
    </dgm:pt>
    <dgm:pt modelId="{57745102-B5C4-4B26-8490-047C06D68287}" type="pres">
      <dgm:prSet presAssocID="{E59E0DBB-9842-4F26-8DE4-E2F24B0831DC}" presName="imagNode" presStyleLbl="fgImgPlace1" presStyleIdx="2" presStyleCnt="4"/>
      <dgm:spPr/>
    </dgm:pt>
    <dgm:pt modelId="{074EDE09-0873-4784-8067-9DD971FD09FD}" type="pres">
      <dgm:prSet presAssocID="{2F6E6B09-A538-4E7D-BB53-2DC9FCD1FE8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A07DECB-85D7-4EF2-BA11-19C5782A168F}" type="pres">
      <dgm:prSet presAssocID="{35DB0313-967D-4702-98D4-96F8C444AD89}" presName="compNode" presStyleCnt="0"/>
      <dgm:spPr/>
    </dgm:pt>
    <dgm:pt modelId="{372AC8CE-CA4F-4B94-A257-2456ECB7385A}" type="pres">
      <dgm:prSet presAssocID="{35DB0313-967D-4702-98D4-96F8C444AD89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9951BF04-E61F-4405-A1DC-711E3064CE21}" type="pres">
      <dgm:prSet presAssocID="{35DB0313-967D-4702-98D4-96F8C444AD89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B9ADE95-9506-4454-AAF0-50D623D12CDE}" type="pres">
      <dgm:prSet presAssocID="{35DB0313-967D-4702-98D4-96F8C444AD89}" presName="invisiNode" presStyleLbl="node1" presStyleIdx="3" presStyleCnt="4"/>
      <dgm:spPr/>
    </dgm:pt>
    <dgm:pt modelId="{9A619A23-76E8-4127-BBB7-57F8DFF14E87}" type="pres">
      <dgm:prSet presAssocID="{35DB0313-967D-4702-98D4-96F8C444AD89}" presName="imagNode" presStyleLbl="fgImgPlace1" presStyleIdx="3" presStyleCnt="4"/>
      <dgm:spPr/>
    </dgm:pt>
  </dgm:ptLst>
  <dgm:cxnLst>
    <dgm:cxn modelId="{2D027134-1383-4FB0-A14D-90DEE62FADEC}" type="presOf" srcId="{C21A3109-C1FD-4186-BB2B-EBAC27EB8B2B}" destId="{949B9746-46E5-4556-B1C6-50008E6EC51B}" srcOrd="0" destOrd="0" presId="urn:microsoft.com/office/officeart/2005/8/layout/hList7"/>
    <dgm:cxn modelId="{D396D751-5AF7-4C63-A2C1-F86A1FEEF634}" srcId="{6BBA4F07-E56A-4B79-90F2-7E94CB82C94A}" destId="{35DB0313-967D-4702-98D4-96F8C444AD89}" srcOrd="3" destOrd="0" parTransId="{80B22027-630D-4A27-ADCC-30A1D2971523}" sibTransId="{02FEC60F-E331-4CAD-B61F-B5BF5A4C0BA3}"/>
    <dgm:cxn modelId="{30C263C1-213F-4DD8-A210-315B5ABDE6EA}" type="presOf" srcId="{C21A3109-C1FD-4186-BB2B-EBAC27EB8B2B}" destId="{3527A64B-EB82-4869-B130-7EF9F0CC8966}" srcOrd="1" destOrd="0" presId="urn:microsoft.com/office/officeart/2005/8/layout/hList7"/>
    <dgm:cxn modelId="{1B302648-9FB7-4AB5-BAAC-0FE9438B9AE9}" type="presOf" srcId="{35DB0313-967D-4702-98D4-96F8C444AD89}" destId="{372AC8CE-CA4F-4B94-A257-2456ECB7385A}" srcOrd="0" destOrd="0" presId="urn:microsoft.com/office/officeart/2005/8/layout/hList7"/>
    <dgm:cxn modelId="{C1AD2153-1231-4DB4-AE6C-9EB52A8DAE08}" type="presOf" srcId="{28769D9D-229A-4A49-8FE4-53FF5A1D00AB}" destId="{C12DA99C-5163-463B-8224-D3FF3FB8B3BE}" srcOrd="0" destOrd="0" presId="urn:microsoft.com/office/officeart/2005/8/layout/hList7"/>
    <dgm:cxn modelId="{8F0E3D83-4BBE-4A26-808F-047A29996D40}" type="presOf" srcId="{35DB0313-967D-4702-98D4-96F8C444AD89}" destId="{9951BF04-E61F-4405-A1DC-711E3064CE21}" srcOrd="1" destOrd="0" presId="urn:microsoft.com/office/officeart/2005/8/layout/hList7"/>
    <dgm:cxn modelId="{8C844E54-835B-408D-BEA3-C77DD8C3293F}" srcId="{6BBA4F07-E56A-4B79-90F2-7E94CB82C94A}" destId="{E59E0DBB-9842-4F26-8DE4-E2F24B0831DC}" srcOrd="2" destOrd="0" parTransId="{DEA5AAE0-82F7-4D27-AF8B-A9F186DE56F8}" sibTransId="{2F6E6B09-A538-4E7D-BB53-2DC9FCD1FE83}"/>
    <dgm:cxn modelId="{C1E57744-C956-459B-87E5-1EB1D006DCE7}" type="presOf" srcId="{6BBA4F07-E56A-4B79-90F2-7E94CB82C94A}" destId="{954B8308-1B86-4DB1-9576-46AA3749276E}" srcOrd="0" destOrd="0" presId="urn:microsoft.com/office/officeart/2005/8/layout/hList7"/>
    <dgm:cxn modelId="{0AF5615B-8A74-48BC-AC5B-6B5EC5B96B43}" type="presOf" srcId="{52B42B37-C714-47B0-8A09-A75AA701CCCE}" destId="{3494538F-74BB-41D8-8F85-7870DB188EA5}" srcOrd="0" destOrd="0" presId="urn:microsoft.com/office/officeart/2005/8/layout/hList7"/>
    <dgm:cxn modelId="{3057AAC2-5CFF-46D1-85F2-97AA4C765410}" type="presOf" srcId="{E59E0DBB-9842-4F26-8DE4-E2F24B0831DC}" destId="{DD40ADB7-1B25-41F7-8AAE-DD334922341F}" srcOrd="1" destOrd="0" presId="urn:microsoft.com/office/officeart/2005/8/layout/hList7"/>
    <dgm:cxn modelId="{07DB3AB5-CE3D-4EBD-BE56-0F47FE452825}" type="presOf" srcId="{35A6A1BB-454A-4D61-B590-B3978CF52089}" destId="{B55A8661-44FB-4117-B7DF-C459E8CAB4EC}" srcOrd="0" destOrd="0" presId="urn:microsoft.com/office/officeart/2005/8/layout/hList7"/>
    <dgm:cxn modelId="{932A17CC-D547-4285-8EE6-CCCFD318253C}" srcId="{6BBA4F07-E56A-4B79-90F2-7E94CB82C94A}" destId="{C21A3109-C1FD-4186-BB2B-EBAC27EB8B2B}" srcOrd="0" destOrd="0" parTransId="{38855F26-3FF6-4B61-A8FF-A3F5B31802B9}" sibTransId="{52B42B37-C714-47B0-8A09-A75AA701CCCE}"/>
    <dgm:cxn modelId="{59E34CF9-BBED-45CC-A690-4244B72A691A}" type="presOf" srcId="{E59E0DBB-9842-4F26-8DE4-E2F24B0831DC}" destId="{4CB3314F-0080-49AE-BB19-FD97065C78AB}" srcOrd="0" destOrd="0" presId="urn:microsoft.com/office/officeart/2005/8/layout/hList7"/>
    <dgm:cxn modelId="{0CAD1A49-C621-4706-AD3E-7B91062DD12B}" type="presOf" srcId="{35A6A1BB-454A-4D61-B590-B3978CF52089}" destId="{2D0C3A5A-CF7C-41C1-B85F-4CA479646D9F}" srcOrd="1" destOrd="0" presId="urn:microsoft.com/office/officeart/2005/8/layout/hList7"/>
    <dgm:cxn modelId="{C47972BB-4386-4293-A753-07251B5C431F}" srcId="{6BBA4F07-E56A-4B79-90F2-7E94CB82C94A}" destId="{35A6A1BB-454A-4D61-B590-B3978CF52089}" srcOrd="1" destOrd="0" parTransId="{FAABE269-23EA-4FFA-AD51-349C23A2D7BE}" sibTransId="{28769D9D-229A-4A49-8FE4-53FF5A1D00AB}"/>
    <dgm:cxn modelId="{E7C9FB7C-265A-4FAD-B173-3AE8C634B275}" type="presOf" srcId="{2F6E6B09-A538-4E7D-BB53-2DC9FCD1FE83}" destId="{074EDE09-0873-4784-8067-9DD971FD09FD}" srcOrd="0" destOrd="0" presId="urn:microsoft.com/office/officeart/2005/8/layout/hList7"/>
    <dgm:cxn modelId="{D1A29B4C-3EDB-42FC-BC06-BE2D853713AE}" type="presParOf" srcId="{954B8308-1B86-4DB1-9576-46AA3749276E}" destId="{ED765591-6C61-4553-96E4-944D1E28311F}" srcOrd="0" destOrd="0" presId="urn:microsoft.com/office/officeart/2005/8/layout/hList7"/>
    <dgm:cxn modelId="{0C7DF79E-F245-4BAD-8A85-2F13F30952D1}" type="presParOf" srcId="{954B8308-1B86-4DB1-9576-46AA3749276E}" destId="{E058AE4E-A05C-426C-9E16-57C4A8AB1C34}" srcOrd="1" destOrd="0" presId="urn:microsoft.com/office/officeart/2005/8/layout/hList7"/>
    <dgm:cxn modelId="{FF915423-BC77-4191-95C9-7E0F456E7C09}" type="presParOf" srcId="{E058AE4E-A05C-426C-9E16-57C4A8AB1C34}" destId="{68B0C5A8-29E7-4D03-8BB3-1A85D7157C4C}" srcOrd="0" destOrd="0" presId="urn:microsoft.com/office/officeart/2005/8/layout/hList7"/>
    <dgm:cxn modelId="{163A85A9-8E02-49AD-AEE2-DB6849BD6EF4}" type="presParOf" srcId="{68B0C5A8-29E7-4D03-8BB3-1A85D7157C4C}" destId="{949B9746-46E5-4556-B1C6-50008E6EC51B}" srcOrd="0" destOrd="0" presId="urn:microsoft.com/office/officeart/2005/8/layout/hList7"/>
    <dgm:cxn modelId="{834FB985-93C9-40F9-B5E2-19F0C0EF4A47}" type="presParOf" srcId="{68B0C5A8-29E7-4D03-8BB3-1A85D7157C4C}" destId="{3527A64B-EB82-4869-B130-7EF9F0CC8966}" srcOrd="1" destOrd="0" presId="urn:microsoft.com/office/officeart/2005/8/layout/hList7"/>
    <dgm:cxn modelId="{5DF84978-70CA-427C-912C-323785E00AFA}" type="presParOf" srcId="{68B0C5A8-29E7-4D03-8BB3-1A85D7157C4C}" destId="{6D433F0B-AF41-46EE-A94E-5B29EE8B5B2D}" srcOrd="2" destOrd="0" presId="urn:microsoft.com/office/officeart/2005/8/layout/hList7"/>
    <dgm:cxn modelId="{0202B371-854F-403E-A028-A49D7A137F39}" type="presParOf" srcId="{68B0C5A8-29E7-4D03-8BB3-1A85D7157C4C}" destId="{CDE3A16F-4317-4CFF-BC5C-78DAF8A6D3AF}" srcOrd="3" destOrd="0" presId="urn:microsoft.com/office/officeart/2005/8/layout/hList7"/>
    <dgm:cxn modelId="{AEAEADE9-D9A9-46F6-8CEA-6035719AA6D1}" type="presParOf" srcId="{E058AE4E-A05C-426C-9E16-57C4A8AB1C34}" destId="{3494538F-74BB-41D8-8F85-7870DB188EA5}" srcOrd="1" destOrd="0" presId="urn:microsoft.com/office/officeart/2005/8/layout/hList7"/>
    <dgm:cxn modelId="{81DC5CCF-EFA0-463E-9F24-00B062BF5F98}" type="presParOf" srcId="{E058AE4E-A05C-426C-9E16-57C4A8AB1C34}" destId="{E4F3F82E-77A4-4A0F-A511-4AAA5E666A6B}" srcOrd="2" destOrd="0" presId="urn:microsoft.com/office/officeart/2005/8/layout/hList7"/>
    <dgm:cxn modelId="{3A512BC2-336C-430E-B2D1-A9787E7ED3EE}" type="presParOf" srcId="{E4F3F82E-77A4-4A0F-A511-4AAA5E666A6B}" destId="{B55A8661-44FB-4117-B7DF-C459E8CAB4EC}" srcOrd="0" destOrd="0" presId="urn:microsoft.com/office/officeart/2005/8/layout/hList7"/>
    <dgm:cxn modelId="{CA89273C-7676-455D-A7CA-F11F9C60AE54}" type="presParOf" srcId="{E4F3F82E-77A4-4A0F-A511-4AAA5E666A6B}" destId="{2D0C3A5A-CF7C-41C1-B85F-4CA479646D9F}" srcOrd="1" destOrd="0" presId="urn:microsoft.com/office/officeart/2005/8/layout/hList7"/>
    <dgm:cxn modelId="{67751429-6A37-489F-91DB-7EB18D1536DF}" type="presParOf" srcId="{E4F3F82E-77A4-4A0F-A511-4AAA5E666A6B}" destId="{0105F4A6-CA88-48B2-ACC1-56C13A06C887}" srcOrd="2" destOrd="0" presId="urn:microsoft.com/office/officeart/2005/8/layout/hList7"/>
    <dgm:cxn modelId="{B1473E86-C8FB-4C74-BC16-0FC11C9CEC53}" type="presParOf" srcId="{E4F3F82E-77A4-4A0F-A511-4AAA5E666A6B}" destId="{1DD94F95-DF70-41AB-A468-C71C2078F8DD}" srcOrd="3" destOrd="0" presId="urn:microsoft.com/office/officeart/2005/8/layout/hList7"/>
    <dgm:cxn modelId="{F10479BB-EB49-4A67-BD35-8F286807F662}" type="presParOf" srcId="{E058AE4E-A05C-426C-9E16-57C4A8AB1C34}" destId="{C12DA99C-5163-463B-8224-D3FF3FB8B3BE}" srcOrd="3" destOrd="0" presId="urn:microsoft.com/office/officeart/2005/8/layout/hList7"/>
    <dgm:cxn modelId="{8403421F-4408-4E47-A693-9B8077B02D31}" type="presParOf" srcId="{E058AE4E-A05C-426C-9E16-57C4A8AB1C34}" destId="{B3B7B525-2D54-403F-B7C8-76B86BD76411}" srcOrd="4" destOrd="0" presId="urn:microsoft.com/office/officeart/2005/8/layout/hList7"/>
    <dgm:cxn modelId="{CDC711EF-FF51-4B3D-A101-117C8ED2FA23}" type="presParOf" srcId="{B3B7B525-2D54-403F-B7C8-76B86BD76411}" destId="{4CB3314F-0080-49AE-BB19-FD97065C78AB}" srcOrd="0" destOrd="0" presId="urn:microsoft.com/office/officeart/2005/8/layout/hList7"/>
    <dgm:cxn modelId="{53895FD4-87E7-44B2-A2E9-2804B9DC453A}" type="presParOf" srcId="{B3B7B525-2D54-403F-B7C8-76B86BD76411}" destId="{DD40ADB7-1B25-41F7-8AAE-DD334922341F}" srcOrd="1" destOrd="0" presId="urn:microsoft.com/office/officeart/2005/8/layout/hList7"/>
    <dgm:cxn modelId="{C508F66F-A67A-4851-87B2-E1233F6CCC95}" type="presParOf" srcId="{B3B7B525-2D54-403F-B7C8-76B86BD76411}" destId="{E38C4F2D-597F-4F0A-83FC-A109F6072B8E}" srcOrd="2" destOrd="0" presId="urn:microsoft.com/office/officeart/2005/8/layout/hList7"/>
    <dgm:cxn modelId="{7F5D8C55-90D0-409A-A736-170D05C41F3C}" type="presParOf" srcId="{B3B7B525-2D54-403F-B7C8-76B86BD76411}" destId="{57745102-B5C4-4B26-8490-047C06D68287}" srcOrd="3" destOrd="0" presId="urn:microsoft.com/office/officeart/2005/8/layout/hList7"/>
    <dgm:cxn modelId="{A2E40352-C30C-42F8-A544-2C92602BEBE0}" type="presParOf" srcId="{E058AE4E-A05C-426C-9E16-57C4A8AB1C34}" destId="{074EDE09-0873-4784-8067-9DD971FD09FD}" srcOrd="5" destOrd="0" presId="urn:microsoft.com/office/officeart/2005/8/layout/hList7"/>
    <dgm:cxn modelId="{46EFB782-C66B-4417-9E94-184FB3D05751}" type="presParOf" srcId="{E058AE4E-A05C-426C-9E16-57C4A8AB1C34}" destId="{9A07DECB-85D7-4EF2-BA11-19C5782A168F}" srcOrd="6" destOrd="0" presId="urn:microsoft.com/office/officeart/2005/8/layout/hList7"/>
    <dgm:cxn modelId="{C9E6F687-E527-4796-85B5-10E958B5C20B}" type="presParOf" srcId="{9A07DECB-85D7-4EF2-BA11-19C5782A168F}" destId="{372AC8CE-CA4F-4B94-A257-2456ECB7385A}" srcOrd="0" destOrd="0" presId="urn:microsoft.com/office/officeart/2005/8/layout/hList7"/>
    <dgm:cxn modelId="{C299A308-2BAD-4220-B0E7-12BBE25A3B12}" type="presParOf" srcId="{9A07DECB-85D7-4EF2-BA11-19C5782A168F}" destId="{9951BF04-E61F-4405-A1DC-711E3064CE21}" srcOrd="1" destOrd="0" presId="urn:microsoft.com/office/officeart/2005/8/layout/hList7"/>
    <dgm:cxn modelId="{CA65D6C5-E86B-4418-B5C0-5E630547D0DA}" type="presParOf" srcId="{9A07DECB-85D7-4EF2-BA11-19C5782A168F}" destId="{7B9ADE95-9506-4454-AAF0-50D623D12CDE}" srcOrd="2" destOrd="0" presId="urn:microsoft.com/office/officeart/2005/8/layout/hList7"/>
    <dgm:cxn modelId="{CF985AED-A89E-41B4-BABE-CA166F85A087}" type="presParOf" srcId="{9A07DECB-85D7-4EF2-BA11-19C5782A168F}" destId="{9A619A23-76E8-4127-BBB7-57F8DFF14E8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A6F507-80AF-4818-885A-257A843E4BC8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6A9022B2-7CB1-4594-B0EF-78C7E06FC798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6A295708-C016-4152-AC71-3B08C768491E}" type="parTrans" cxnId="{33ACA4F4-4497-4FDD-951A-2F1D80846342}">
      <dgm:prSet/>
      <dgm:spPr/>
      <dgm:t>
        <a:bodyPr/>
        <a:lstStyle/>
        <a:p>
          <a:endParaRPr lang="zh-TW" altLang="en-US"/>
        </a:p>
      </dgm:t>
    </dgm:pt>
    <dgm:pt modelId="{14FF2352-6584-492B-8D01-6B735D28FB98}" type="sibTrans" cxnId="{33ACA4F4-4497-4FDD-951A-2F1D80846342}">
      <dgm:prSet/>
      <dgm:spPr/>
      <dgm:t>
        <a:bodyPr/>
        <a:lstStyle/>
        <a:p>
          <a:endParaRPr lang="zh-TW" altLang="en-US"/>
        </a:p>
      </dgm:t>
    </dgm:pt>
    <dgm:pt modelId="{1B69D53A-A007-4EA0-ABD0-01AF519ED628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5E1FD98E-55A8-44EC-8885-13DF5826C32F}" type="parTrans" cxnId="{AF5DF69F-EFD4-4ECF-8523-1041E0AF8859}">
      <dgm:prSet/>
      <dgm:spPr/>
      <dgm:t>
        <a:bodyPr/>
        <a:lstStyle/>
        <a:p>
          <a:endParaRPr lang="zh-TW" altLang="en-US"/>
        </a:p>
      </dgm:t>
    </dgm:pt>
    <dgm:pt modelId="{1E8DDFA8-CA12-4BFF-8B31-92CD5EBDB23D}" type="sibTrans" cxnId="{AF5DF69F-EFD4-4ECF-8523-1041E0AF8859}">
      <dgm:prSet/>
      <dgm:spPr/>
      <dgm:t>
        <a:bodyPr/>
        <a:lstStyle/>
        <a:p>
          <a:endParaRPr lang="zh-TW" altLang="en-US"/>
        </a:p>
      </dgm:t>
    </dgm:pt>
    <dgm:pt modelId="{88857967-ECDE-4345-B293-430E867972BD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CDFB1138-F5D8-40C0-89D6-841B2FBDFBD0}" type="parTrans" cxnId="{F80CF27F-3DA7-49FD-8DFE-7A43216A46B8}">
      <dgm:prSet/>
      <dgm:spPr/>
      <dgm:t>
        <a:bodyPr/>
        <a:lstStyle/>
        <a:p>
          <a:endParaRPr lang="zh-TW" altLang="en-US"/>
        </a:p>
      </dgm:t>
    </dgm:pt>
    <dgm:pt modelId="{932E3691-5D7E-4FF0-BA21-3364E3BB269A}" type="sibTrans" cxnId="{F80CF27F-3DA7-49FD-8DFE-7A43216A46B8}">
      <dgm:prSet/>
      <dgm:spPr/>
      <dgm:t>
        <a:bodyPr/>
        <a:lstStyle/>
        <a:p>
          <a:endParaRPr lang="zh-TW" altLang="en-US"/>
        </a:p>
      </dgm:t>
    </dgm:pt>
    <dgm:pt modelId="{99A5DFBC-E091-4D36-A040-2D8EF893CF23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4BE40901-665B-4AC0-BC9A-E7AFD83A4C47}" type="parTrans" cxnId="{B654504A-CCAF-4A47-8AD0-36B4E48AC769}">
      <dgm:prSet/>
      <dgm:spPr/>
      <dgm:t>
        <a:bodyPr/>
        <a:lstStyle/>
        <a:p>
          <a:endParaRPr lang="zh-TW" altLang="en-US"/>
        </a:p>
      </dgm:t>
    </dgm:pt>
    <dgm:pt modelId="{D5A12EC2-C1DD-407B-8211-DD9DC71686C2}" type="sibTrans" cxnId="{B654504A-CCAF-4A47-8AD0-36B4E48AC769}">
      <dgm:prSet/>
      <dgm:spPr/>
      <dgm:t>
        <a:bodyPr/>
        <a:lstStyle/>
        <a:p>
          <a:endParaRPr lang="zh-TW" altLang="en-US"/>
        </a:p>
      </dgm:t>
    </dgm:pt>
    <dgm:pt modelId="{74977028-AEE0-47D3-92C3-7860E635E173}" type="pres">
      <dgm:prSet presAssocID="{97A6F507-80AF-4818-885A-257A843E4BC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6D079505-65CD-4247-B035-3C20C000B6B1}" type="pres">
      <dgm:prSet presAssocID="{6A9022B2-7CB1-4594-B0EF-78C7E06FC798}" presName="composite" presStyleCnt="0"/>
      <dgm:spPr/>
      <dgm:t>
        <a:bodyPr/>
        <a:lstStyle/>
        <a:p>
          <a:endParaRPr lang="zh-TW" altLang="en-US"/>
        </a:p>
      </dgm:t>
    </dgm:pt>
    <dgm:pt modelId="{3F811508-EC8A-4B43-BFA5-2ADA163698A0}" type="pres">
      <dgm:prSet presAssocID="{6A9022B2-7CB1-4594-B0EF-78C7E06FC798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40D765-3C85-45F8-A1F5-5CE538C43FAF}" type="pres">
      <dgm:prSet presAssocID="{6A9022B2-7CB1-4594-B0EF-78C7E06FC798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F718471-8FFC-49A0-9A4C-AD018407A52F}" type="pres">
      <dgm:prSet presAssocID="{6A9022B2-7CB1-4594-B0EF-78C7E06FC798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19AB74-8B14-4EAD-896C-BC014C85384D}" type="pres">
      <dgm:prSet presAssocID="{14FF2352-6584-492B-8D01-6B735D28FB98}" presName="sibTrans" presStyleCnt="0"/>
      <dgm:spPr/>
      <dgm:t>
        <a:bodyPr/>
        <a:lstStyle/>
        <a:p>
          <a:endParaRPr lang="zh-TW" altLang="en-US"/>
        </a:p>
      </dgm:t>
    </dgm:pt>
    <dgm:pt modelId="{B26110D1-E6B7-4CEF-AB67-BE5D749E6697}" type="pres">
      <dgm:prSet presAssocID="{88857967-ECDE-4345-B293-430E867972BD}" presName="composite" presStyleCnt="0"/>
      <dgm:spPr/>
      <dgm:t>
        <a:bodyPr/>
        <a:lstStyle/>
        <a:p>
          <a:endParaRPr lang="zh-TW" altLang="en-US"/>
        </a:p>
      </dgm:t>
    </dgm:pt>
    <dgm:pt modelId="{51B94E8F-1140-4D85-BBF3-857B3AD7B54A}" type="pres">
      <dgm:prSet presAssocID="{88857967-ECDE-4345-B293-430E867972BD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D2E6E6-D68B-4661-AC74-07C0D8B4E22E}" type="pres">
      <dgm:prSet presAssocID="{88857967-ECDE-4345-B293-430E867972BD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7DCBB1A-B88C-4237-8AF9-DAC4C347FAEB}" type="pres">
      <dgm:prSet presAssocID="{88857967-ECDE-4345-B293-430E867972BD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5F63CD6-F253-460B-87B8-7DE59FEBA641}" type="presOf" srcId="{1B69D53A-A007-4EA0-ABD0-01AF519ED628}" destId="{FF718471-8FFC-49A0-9A4C-AD018407A52F}" srcOrd="0" destOrd="0" presId="urn:microsoft.com/office/officeart/2008/layout/TitledPictureBlocks"/>
    <dgm:cxn modelId="{F5B60A44-2442-485F-AA6F-B9EAE2161A76}" type="presOf" srcId="{97A6F507-80AF-4818-885A-257A843E4BC8}" destId="{74977028-AEE0-47D3-92C3-7860E635E173}" srcOrd="0" destOrd="0" presId="urn:microsoft.com/office/officeart/2008/layout/TitledPictureBlocks"/>
    <dgm:cxn modelId="{33ACA4F4-4497-4FDD-951A-2F1D80846342}" srcId="{97A6F507-80AF-4818-885A-257A843E4BC8}" destId="{6A9022B2-7CB1-4594-B0EF-78C7E06FC798}" srcOrd="0" destOrd="0" parTransId="{6A295708-C016-4152-AC71-3B08C768491E}" sibTransId="{14FF2352-6584-492B-8D01-6B735D28FB98}"/>
    <dgm:cxn modelId="{B654504A-CCAF-4A47-8AD0-36B4E48AC769}" srcId="{88857967-ECDE-4345-B293-430E867972BD}" destId="{99A5DFBC-E091-4D36-A040-2D8EF893CF23}" srcOrd="0" destOrd="0" parTransId="{4BE40901-665B-4AC0-BC9A-E7AFD83A4C47}" sibTransId="{D5A12EC2-C1DD-407B-8211-DD9DC71686C2}"/>
    <dgm:cxn modelId="{E20FA025-1756-41E4-A09B-A6075741B3B5}" type="presOf" srcId="{88857967-ECDE-4345-B293-430E867972BD}" destId="{51B94E8F-1140-4D85-BBF3-857B3AD7B54A}" srcOrd="0" destOrd="0" presId="urn:microsoft.com/office/officeart/2008/layout/TitledPictureBlocks"/>
    <dgm:cxn modelId="{C2D51237-CBDD-4EA1-94EE-A24E39ECD5A5}" type="presOf" srcId="{99A5DFBC-E091-4D36-A040-2D8EF893CF23}" destId="{97DCBB1A-B88C-4237-8AF9-DAC4C347FAEB}" srcOrd="0" destOrd="0" presId="urn:microsoft.com/office/officeart/2008/layout/TitledPictureBlocks"/>
    <dgm:cxn modelId="{AF5DF69F-EFD4-4ECF-8523-1041E0AF8859}" srcId="{6A9022B2-7CB1-4594-B0EF-78C7E06FC798}" destId="{1B69D53A-A007-4EA0-ABD0-01AF519ED628}" srcOrd="0" destOrd="0" parTransId="{5E1FD98E-55A8-44EC-8885-13DF5826C32F}" sibTransId="{1E8DDFA8-CA12-4BFF-8B31-92CD5EBDB23D}"/>
    <dgm:cxn modelId="{DE6B5DD6-06E0-4433-B729-9FC7C1CD9F56}" type="presOf" srcId="{6A9022B2-7CB1-4594-B0EF-78C7E06FC798}" destId="{3F811508-EC8A-4B43-BFA5-2ADA163698A0}" srcOrd="0" destOrd="0" presId="urn:microsoft.com/office/officeart/2008/layout/TitledPictureBlocks"/>
    <dgm:cxn modelId="{F80CF27F-3DA7-49FD-8DFE-7A43216A46B8}" srcId="{97A6F507-80AF-4818-885A-257A843E4BC8}" destId="{88857967-ECDE-4345-B293-430E867972BD}" srcOrd="1" destOrd="0" parTransId="{CDFB1138-F5D8-40C0-89D6-841B2FBDFBD0}" sibTransId="{932E3691-5D7E-4FF0-BA21-3364E3BB269A}"/>
    <dgm:cxn modelId="{E71E1573-EE78-4DFA-9726-85F74C68B1D4}" type="presParOf" srcId="{74977028-AEE0-47D3-92C3-7860E635E173}" destId="{6D079505-65CD-4247-B035-3C20C000B6B1}" srcOrd="0" destOrd="0" presId="urn:microsoft.com/office/officeart/2008/layout/TitledPictureBlocks"/>
    <dgm:cxn modelId="{C1E0E9BF-464C-4F38-82E9-62699704CBCF}" type="presParOf" srcId="{6D079505-65CD-4247-B035-3C20C000B6B1}" destId="{3F811508-EC8A-4B43-BFA5-2ADA163698A0}" srcOrd="0" destOrd="0" presId="urn:microsoft.com/office/officeart/2008/layout/TitledPictureBlocks"/>
    <dgm:cxn modelId="{FA39E4A1-CE12-48E5-8F60-CFAF50ABB2DE}" type="presParOf" srcId="{6D079505-65CD-4247-B035-3C20C000B6B1}" destId="{2F40D765-3C85-45F8-A1F5-5CE538C43FAF}" srcOrd="1" destOrd="0" presId="urn:microsoft.com/office/officeart/2008/layout/TitledPictureBlocks"/>
    <dgm:cxn modelId="{265A3447-5EE8-4C2A-A86D-1FE5819CC5F6}" type="presParOf" srcId="{6D079505-65CD-4247-B035-3C20C000B6B1}" destId="{FF718471-8FFC-49A0-9A4C-AD018407A52F}" srcOrd="2" destOrd="0" presId="urn:microsoft.com/office/officeart/2008/layout/TitledPictureBlocks"/>
    <dgm:cxn modelId="{8552C07A-C70A-4CFF-A84B-E23124C1FCDD}" type="presParOf" srcId="{74977028-AEE0-47D3-92C3-7860E635E173}" destId="{3319AB74-8B14-4EAD-896C-BC014C85384D}" srcOrd="1" destOrd="0" presId="urn:microsoft.com/office/officeart/2008/layout/TitledPictureBlocks"/>
    <dgm:cxn modelId="{868E4249-363B-4F2D-B558-0367CE0AD92E}" type="presParOf" srcId="{74977028-AEE0-47D3-92C3-7860E635E173}" destId="{B26110D1-E6B7-4CEF-AB67-BE5D749E6697}" srcOrd="2" destOrd="0" presId="urn:microsoft.com/office/officeart/2008/layout/TitledPictureBlocks"/>
    <dgm:cxn modelId="{60113E3A-27BC-453F-B299-AB7404320559}" type="presParOf" srcId="{B26110D1-E6B7-4CEF-AB67-BE5D749E6697}" destId="{51B94E8F-1140-4D85-BBF3-857B3AD7B54A}" srcOrd="0" destOrd="0" presId="urn:microsoft.com/office/officeart/2008/layout/TitledPictureBlocks"/>
    <dgm:cxn modelId="{B2EFE4E5-0455-4A93-A9CD-044346817761}" type="presParOf" srcId="{B26110D1-E6B7-4CEF-AB67-BE5D749E6697}" destId="{62D2E6E6-D68B-4661-AC74-07C0D8B4E22E}" srcOrd="1" destOrd="0" presId="urn:microsoft.com/office/officeart/2008/layout/TitledPictureBlocks"/>
    <dgm:cxn modelId="{990E6451-4644-497C-9909-9B9826EE8DC3}" type="presParOf" srcId="{B26110D1-E6B7-4CEF-AB67-BE5D749E6697}" destId="{97DCBB1A-B88C-4237-8AF9-DAC4C347FAEB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A9FA642-04EE-405C-B324-657510AD4212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EE36E2E-9BA8-40D2-929A-4D0B71ACC7C0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AB113ED3-F13E-4467-AFED-D436D34481F5}" type="parTrans" cxnId="{39A71CE2-EB31-40B4-97F7-F1362F24ABCF}">
      <dgm:prSet/>
      <dgm:spPr/>
      <dgm:t>
        <a:bodyPr/>
        <a:lstStyle/>
        <a:p>
          <a:endParaRPr lang="zh-TW" altLang="en-US"/>
        </a:p>
      </dgm:t>
    </dgm:pt>
    <dgm:pt modelId="{724CBCB5-F259-4CF3-8B26-CC22083EB0DD}" type="sibTrans" cxnId="{39A71CE2-EB31-40B4-97F7-F1362F24ABCF}">
      <dgm:prSet/>
      <dgm:spPr/>
      <dgm:t>
        <a:bodyPr/>
        <a:lstStyle/>
        <a:p>
          <a:endParaRPr lang="zh-TW" altLang="en-US"/>
        </a:p>
      </dgm:t>
    </dgm:pt>
    <dgm:pt modelId="{D998E915-AA31-4289-AE67-FFBAF5B3F763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65473086-C292-4773-B582-C7D50DC73B80}" type="parTrans" cxnId="{AA85CEFF-2251-4CE3-AB07-540DD446E812}">
      <dgm:prSet/>
      <dgm:spPr/>
      <dgm:t>
        <a:bodyPr/>
        <a:lstStyle/>
        <a:p>
          <a:endParaRPr lang="zh-TW" altLang="en-US"/>
        </a:p>
      </dgm:t>
    </dgm:pt>
    <dgm:pt modelId="{DFBF4EC5-9108-4B28-B821-FE243311BC10}" type="sibTrans" cxnId="{AA85CEFF-2251-4CE3-AB07-540DD446E812}">
      <dgm:prSet/>
      <dgm:spPr/>
      <dgm:t>
        <a:bodyPr/>
        <a:lstStyle/>
        <a:p>
          <a:endParaRPr lang="zh-TW" altLang="en-US"/>
        </a:p>
      </dgm:t>
    </dgm:pt>
    <dgm:pt modelId="{975B18DE-3B99-427A-BDA7-CB3E93853AE0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AB6A1BF5-F0D0-498D-B0C8-8EEC977B2788}" type="parTrans" cxnId="{B16615F7-19D5-454C-898C-241C3A7C31CA}">
      <dgm:prSet/>
      <dgm:spPr/>
      <dgm:t>
        <a:bodyPr/>
        <a:lstStyle/>
        <a:p>
          <a:endParaRPr lang="zh-TW" altLang="en-US"/>
        </a:p>
      </dgm:t>
    </dgm:pt>
    <dgm:pt modelId="{DD91DFEF-A2AD-49D7-8CBA-6DAB6556ADE9}" type="sibTrans" cxnId="{B16615F7-19D5-454C-898C-241C3A7C31CA}">
      <dgm:prSet/>
      <dgm:spPr/>
      <dgm:t>
        <a:bodyPr/>
        <a:lstStyle/>
        <a:p>
          <a:endParaRPr lang="zh-TW" altLang="en-US"/>
        </a:p>
      </dgm:t>
    </dgm:pt>
    <dgm:pt modelId="{CE1578F4-A743-48F4-B696-B15A80D49BE8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208255B4-E22E-4D01-9FDC-DC14F38E4D76}" type="parTrans" cxnId="{B244B9A5-E93C-45DA-BB7B-5B7B6E09FCB2}">
      <dgm:prSet/>
      <dgm:spPr/>
      <dgm:t>
        <a:bodyPr/>
        <a:lstStyle/>
        <a:p>
          <a:endParaRPr lang="zh-TW" altLang="en-US"/>
        </a:p>
      </dgm:t>
    </dgm:pt>
    <dgm:pt modelId="{DEBC78AC-C9D5-4897-91CB-BCC21F28FD33}" type="sibTrans" cxnId="{B244B9A5-E93C-45DA-BB7B-5B7B6E09FCB2}">
      <dgm:prSet/>
      <dgm:spPr/>
      <dgm:t>
        <a:bodyPr/>
        <a:lstStyle/>
        <a:p>
          <a:endParaRPr lang="zh-TW" altLang="en-US"/>
        </a:p>
      </dgm:t>
    </dgm:pt>
    <dgm:pt modelId="{22A89EA6-51E4-4CC9-81C3-748B1307B60D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A6ED081B-3DDE-44B3-94EE-CFC621098271}" type="parTrans" cxnId="{6361D484-BC27-4625-987C-96C4E1DC220B}">
      <dgm:prSet/>
      <dgm:spPr/>
      <dgm:t>
        <a:bodyPr/>
        <a:lstStyle/>
        <a:p>
          <a:endParaRPr lang="zh-TW" altLang="en-US"/>
        </a:p>
      </dgm:t>
    </dgm:pt>
    <dgm:pt modelId="{BFC45AC5-F5DC-4C8E-B37F-208C277A5FDD}" type="sibTrans" cxnId="{6361D484-BC27-4625-987C-96C4E1DC220B}">
      <dgm:prSet/>
      <dgm:spPr/>
      <dgm:t>
        <a:bodyPr/>
        <a:lstStyle/>
        <a:p>
          <a:endParaRPr lang="zh-TW" altLang="en-US"/>
        </a:p>
      </dgm:t>
    </dgm:pt>
    <dgm:pt modelId="{DDA75956-4320-4A09-8FFA-FDF4A217FED3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BFB09D9A-EEB7-4ED0-A1B4-B85E9AFAEF2B}" type="parTrans" cxnId="{D0AC6469-649D-4F72-98D4-A4FE0FAD6C77}">
      <dgm:prSet/>
      <dgm:spPr/>
      <dgm:t>
        <a:bodyPr/>
        <a:lstStyle/>
        <a:p>
          <a:endParaRPr lang="zh-TW" altLang="en-US"/>
        </a:p>
      </dgm:t>
    </dgm:pt>
    <dgm:pt modelId="{53F973E2-0FC1-4F71-8141-15472B73478A}" type="sibTrans" cxnId="{D0AC6469-649D-4F72-98D4-A4FE0FAD6C77}">
      <dgm:prSet/>
      <dgm:spPr/>
      <dgm:t>
        <a:bodyPr/>
        <a:lstStyle/>
        <a:p>
          <a:endParaRPr lang="zh-TW" altLang="en-US"/>
        </a:p>
      </dgm:t>
    </dgm:pt>
    <dgm:pt modelId="{422CE891-8C5B-4B32-B84B-C0F27B4BFB5D}" type="pres">
      <dgm:prSet presAssocID="{FA9FA642-04EE-405C-B324-657510AD421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5FC1E48-15F1-4896-901B-A7C0EA121F3A}" type="pres">
      <dgm:prSet presAssocID="{FA9FA642-04EE-405C-B324-657510AD4212}" presName="cycle" presStyleCnt="0"/>
      <dgm:spPr/>
    </dgm:pt>
    <dgm:pt modelId="{75D0DC1D-A849-42A3-A1C2-5146E34EC248}" type="pres">
      <dgm:prSet presAssocID="{FA9FA642-04EE-405C-B324-657510AD4212}" presName="centerShape" presStyleCnt="0"/>
      <dgm:spPr/>
    </dgm:pt>
    <dgm:pt modelId="{E1348108-6AF2-487E-97A2-47AC9EE6493C}" type="pres">
      <dgm:prSet presAssocID="{FA9FA642-04EE-405C-B324-657510AD4212}" presName="connSite" presStyleLbl="node1" presStyleIdx="0" presStyleCnt="3"/>
      <dgm:spPr/>
    </dgm:pt>
    <dgm:pt modelId="{6EA8B722-9315-403F-BC98-1CFF267BE667}" type="pres">
      <dgm:prSet presAssocID="{FA9FA642-04EE-405C-B324-657510AD4212}" presName="visible" presStyleLbl="node1" presStyleIdx="0" presStyleCnt="3" custLinFactNeighborX="-7203" custLinFactNeighborY="176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3CC41F7-D7A9-405E-937A-D131A956FEFC}" type="pres">
      <dgm:prSet presAssocID="{AB113ED3-F13E-4467-AFED-D436D34481F5}" presName="Name25" presStyleLbl="parChTrans1D1" presStyleIdx="0" presStyleCnt="2"/>
      <dgm:spPr/>
      <dgm:t>
        <a:bodyPr/>
        <a:lstStyle/>
        <a:p>
          <a:endParaRPr lang="zh-TW" altLang="en-US"/>
        </a:p>
      </dgm:t>
    </dgm:pt>
    <dgm:pt modelId="{3EE80EED-77F4-472B-B87C-A2F4315CAF4C}" type="pres">
      <dgm:prSet presAssocID="{AEE36E2E-9BA8-40D2-929A-4D0B71ACC7C0}" presName="node" presStyleCnt="0"/>
      <dgm:spPr/>
    </dgm:pt>
    <dgm:pt modelId="{414B7895-81B0-4468-A27E-82256AE85B2E}" type="pres">
      <dgm:prSet presAssocID="{AEE36E2E-9BA8-40D2-929A-4D0B71ACC7C0}" presName="parentNode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F182C87-22AB-463E-96B2-495324984CCA}" type="pres">
      <dgm:prSet presAssocID="{AEE36E2E-9BA8-40D2-929A-4D0B71ACC7C0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750F97-2B7E-4565-B7CE-F19786B19D7A}" type="pres">
      <dgm:prSet presAssocID="{208255B4-E22E-4D01-9FDC-DC14F38E4D76}" presName="Name25" presStyleLbl="parChTrans1D1" presStyleIdx="1" presStyleCnt="2"/>
      <dgm:spPr/>
      <dgm:t>
        <a:bodyPr/>
        <a:lstStyle/>
        <a:p>
          <a:endParaRPr lang="zh-TW" altLang="en-US"/>
        </a:p>
      </dgm:t>
    </dgm:pt>
    <dgm:pt modelId="{64C10173-B72D-42F1-9347-AE1F91490EF8}" type="pres">
      <dgm:prSet presAssocID="{CE1578F4-A743-48F4-B696-B15A80D49BE8}" presName="node" presStyleCnt="0"/>
      <dgm:spPr/>
    </dgm:pt>
    <dgm:pt modelId="{03210871-E2E1-4CA3-92EE-F7F458B8992E}" type="pres">
      <dgm:prSet presAssocID="{CE1578F4-A743-48F4-B696-B15A80D49BE8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7F2D82-F9AE-42AB-905A-2F4877168DD2}" type="pres">
      <dgm:prSet presAssocID="{CE1578F4-A743-48F4-B696-B15A80D49BE8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BB2CCE1-7792-4B62-B835-4FE7D91862FE}" type="presOf" srcId="{208255B4-E22E-4D01-9FDC-DC14F38E4D76}" destId="{FE750F97-2B7E-4565-B7CE-F19786B19D7A}" srcOrd="0" destOrd="0" presId="urn:microsoft.com/office/officeart/2005/8/layout/radial2"/>
    <dgm:cxn modelId="{B16615F7-19D5-454C-898C-241C3A7C31CA}" srcId="{AEE36E2E-9BA8-40D2-929A-4D0B71ACC7C0}" destId="{975B18DE-3B99-427A-BDA7-CB3E93853AE0}" srcOrd="1" destOrd="0" parTransId="{AB6A1BF5-F0D0-498D-B0C8-8EEC977B2788}" sibTransId="{DD91DFEF-A2AD-49D7-8CBA-6DAB6556ADE9}"/>
    <dgm:cxn modelId="{DDC974BE-6803-4FA1-901F-E81EA86A300C}" type="presOf" srcId="{975B18DE-3B99-427A-BDA7-CB3E93853AE0}" destId="{3F182C87-22AB-463E-96B2-495324984CCA}" srcOrd="0" destOrd="1" presId="urn:microsoft.com/office/officeart/2005/8/layout/radial2"/>
    <dgm:cxn modelId="{B4900F24-1967-4CE0-A20F-99E49CCBD44A}" type="presOf" srcId="{AB113ED3-F13E-4467-AFED-D436D34481F5}" destId="{43CC41F7-D7A9-405E-937A-D131A956FEFC}" srcOrd="0" destOrd="0" presId="urn:microsoft.com/office/officeart/2005/8/layout/radial2"/>
    <dgm:cxn modelId="{D42DEAA9-5620-47BA-B90E-9ABEE6AD0119}" type="presOf" srcId="{FA9FA642-04EE-405C-B324-657510AD4212}" destId="{422CE891-8C5B-4B32-B84B-C0F27B4BFB5D}" srcOrd="0" destOrd="0" presId="urn:microsoft.com/office/officeart/2005/8/layout/radial2"/>
    <dgm:cxn modelId="{8FE1368F-2B28-4AE3-BC0C-C317B61821A2}" type="presOf" srcId="{CE1578F4-A743-48F4-B696-B15A80D49BE8}" destId="{03210871-E2E1-4CA3-92EE-F7F458B8992E}" srcOrd="0" destOrd="0" presId="urn:microsoft.com/office/officeart/2005/8/layout/radial2"/>
    <dgm:cxn modelId="{D0AC6469-649D-4F72-98D4-A4FE0FAD6C77}" srcId="{22A89EA6-51E4-4CC9-81C3-748B1307B60D}" destId="{DDA75956-4320-4A09-8FFA-FDF4A217FED3}" srcOrd="0" destOrd="0" parTransId="{BFB09D9A-EEB7-4ED0-A1B4-B85E9AFAEF2B}" sibTransId="{53F973E2-0FC1-4F71-8141-15472B73478A}"/>
    <dgm:cxn modelId="{AA85CEFF-2251-4CE3-AB07-540DD446E812}" srcId="{AEE36E2E-9BA8-40D2-929A-4D0B71ACC7C0}" destId="{D998E915-AA31-4289-AE67-FFBAF5B3F763}" srcOrd="0" destOrd="0" parTransId="{65473086-C292-4773-B582-C7D50DC73B80}" sibTransId="{DFBF4EC5-9108-4B28-B821-FE243311BC10}"/>
    <dgm:cxn modelId="{39A71CE2-EB31-40B4-97F7-F1362F24ABCF}" srcId="{FA9FA642-04EE-405C-B324-657510AD4212}" destId="{AEE36E2E-9BA8-40D2-929A-4D0B71ACC7C0}" srcOrd="0" destOrd="0" parTransId="{AB113ED3-F13E-4467-AFED-D436D34481F5}" sibTransId="{724CBCB5-F259-4CF3-8B26-CC22083EB0DD}"/>
    <dgm:cxn modelId="{40AAE2B9-C1EF-4614-A2C9-B08E902399D0}" type="presOf" srcId="{DDA75956-4320-4A09-8FFA-FDF4A217FED3}" destId="{877F2D82-F9AE-42AB-905A-2F4877168DD2}" srcOrd="0" destOrd="1" presId="urn:microsoft.com/office/officeart/2005/8/layout/radial2"/>
    <dgm:cxn modelId="{B244B9A5-E93C-45DA-BB7B-5B7B6E09FCB2}" srcId="{FA9FA642-04EE-405C-B324-657510AD4212}" destId="{CE1578F4-A743-48F4-B696-B15A80D49BE8}" srcOrd="1" destOrd="0" parTransId="{208255B4-E22E-4D01-9FDC-DC14F38E4D76}" sibTransId="{DEBC78AC-C9D5-4897-91CB-BCC21F28FD33}"/>
    <dgm:cxn modelId="{3429D2F1-6E51-4470-9B1A-2BAAF01EE509}" type="presOf" srcId="{AEE36E2E-9BA8-40D2-929A-4D0B71ACC7C0}" destId="{414B7895-81B0-4468-A27E-82256AE85B2E}" srcOrd="0" destOrd="0" presId="urn:microsoft.com/office/officeart/2005/8/layout/radial2"/>
    <dgm:cxn modelId="{942CB557-FD2D-4DF8-B368-6FDE959F5533}" type="presOf" srcId="{D998E915-AA31-4289-AE67-FFBAF5B3F763}" destId="{3F182C87-22AB-463E-96B2-495324984CCA}" srcOrd="0" destOrd="0" presId="urn:microsoft.com/office/officeart/2005/8/layout/radial2"/>
    <dgm:cxn modelId="{6361D484-BC27-4625-987C-96C4E1DC220B}" srcId="{CE1578F4-A743-48F4-B696-B15A80D49BE8}" destId="{22A89EA6-51E4-4CC9-81C3-748B1307B60D}" srcOrd="0" destOrd="0" parTransId="{A6ED081B-3DDE-44B3-94EE-CFC621098271}" sibTransId="{BFC45AC5-F5DC-4C8E-B37F-208C277A5FDD}"/>
    <dgm:cxn modelId="{7CAB723C-68D7-4DA9-BB1A-87D8B88D42EF}" type="presOf" srcId="{22A89EA6-51E4-4CC9-81C3-748B1307B60D}" destId="{877F2D82-F9AE-42AB-905A-2F4877168DD2}" srcOrd="0" destOrd="0" presId="urn:microsoft.com/office/officeart/2005/8/layout/radial2"/>
    <dgm:cxn modelId="{4254A306-CCC5-4766-850C-0694614B664C}" type="presParOf" srcId="{422CE891-8C5B-4B32-B84B-C0F27B4BFB5D}" destId="{D5FC1E48-15F1-4896-901B-A7C0EA121F3A}" srcOrd="0" destOrd="0" presId="urn:microsoft.com/office/officeart/2005/8/layout/radial2"/>
    <dgm:cxn modelId="{FA4655A4-F305-4D87-942A-0F66770AEFEE}" type="presParOf" srcId="{D5FC1E48-15F1-4896-901B-A7C0EA121F3A}" destId="{75D0DC1D-A849-42A3-A1C2-5146E34EC248}" srcOrd="0" destOrd="0" presId="urn:microsoft.com/office/officeart/2005/8/layout/radial2"/>
    <dgm:cxn modelId="{DBDFB666-C05F-481C-B533-FEAA754AB0D3}" type="presParOf" srcId="{75D0DC1D-A849-42A3-A1C2-5146E34EC248}" destId="{E1348108-6AF2-487E-97A2-47AC9EE6493C}" srcOrd="0" destOrd="0" presId="urn:microsoft.com/office/officeart/2005/8/layout/radial2"/>
    <dgm:cxn modelId="{B37721B6-4365-44A4-B474-1D70C897D9BB}" type="presParOf" srcId="{75D0DC1D-A849-42A3-A1C2-5146E34EC248}" destId="{6EA8B722-9315-403F-BC98-1CFF267BE667}" srcOrd="1" destOrd="0" presId="urn:microsoft.com/office/officeart/2005/8/layout/radial2"/>
    <dgm:cxn modelId="{2037094F-2D91-4948-8734-9AC1B957744A}" type="presParOf" srcId="{D5FC1E48-15F1-4896-901B-A7C0EA121F3A}" destId="{43CC41F7-D7A9-405E-937A-D131A956FEFC}" srcOrd="1" destOrd="0" presId="urn:microsoft.com/office/officeart/2005/8/layout/radial2"/>
    <dgm:cxn modelId="{65E28232-2CD6-4A2C-A063-1E42387E7651}" type="presParOf" srcId="{D5FC1E48-15F1-4896-901B-A7C0EA121F3A}" destId="{3EE80EED-77F4-472B-B87C-A2F4315CAF4C}" srcOrd="2" destOrd="0" presId="urn:microsoft.com/office/officeart/2005/8/layout/radial2"/>
    <dgm:cxn modelId="{3126407E-3CB8-420F-A56A-835EDDF4200A}" type="presParOf" srcId="{3EE80EED-77F4-472B-B87C-A2F4315CAF4C}" destId="{414B7895-81B0-4468-A27E-82256AE85B2E}" srcOrd="0" destOrd="0" presId="urn:microsoft.com/office/officeart/2005/8/layout/radial2"/>
    <dgm:cxn modelId="{DEDE188D-5BB1-4A7D-8852-978E64147A72}" type="presParOf" srcId="{3EE80EED-77F4-472B-B87C-A2F4315CAF4C}" destId="{3F182C87-22AB-463E-96B2-495324984CCA}" srcOrd="1" destOrd="0" presId="urn:microsoft.com/office/officeart/2005/8/layout/radial2"/>
    <dgm:cxn modelId="{E7FDE134-007D-419E-ACE4-79DB46ABE321}" type="presParOf" srcId="{D5FC1E48-15F1-4896-901B-A7C0EA121F3A}" destId="{FE750F97-2B7E-4565-B7CE-F19786B19D7A}" srcOrd="3" destOrd="0" presId="urn:microsoft.com/office/officeart/2005/8/layout/radial2"/>
    <dgm:cxn modelId="{0D95CEDB-AB25-4CB8-A641-3E19872D47A6}" type="presParOf" srcId="{D5FC1E48-15F1-4896-901B-A7C0EA121F3A}" destId="{64C10173-B72D-42F1-9347-AE1F91490EF8}" srcOrd="4" destOrd="0" presId="urn:microsoft.com/office/officeart/2005/8/layout/radial2"/>
    <dgm:cxn modelId="{12CD93DB-EC2B-4268-82C6-CBBFCC9EDF1A}" type="presParOf" srcId="{64C10173-B72D-42F1-9347-AE1F91490EF8}" destId="{03210871-E2E1-4CA3-92EE-F7F458B8992E}" srcOrd="0" destOrd="0" presId="urn:microsoft.com/office/officeart/2005/8/layout/radial2"/>
    <dgm:cxn modelId="{03CC4A8F-5FDA-4E3B-8F48-BA595E6173A0}" type="presParOf" srcId="{64C10173-B72D-42F1-9347-AE1F91490EF8}" destId="{877F2D82-F9AE-42AB-905A-2F4877168DD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9B9746-46E5-4556-B1C6-50008E6EC51B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CDE3A16F-4317-4CFF-BC5C-78DAF8A6D3AF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5A8661-44FB-4117-B7DF-C459E8CAB4EC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1DD94F95-DF70-41AB-A468-C71C2078F8DD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5">
            <a:tint val="50000"/>
            <a:hueOff val="-3560789"/>
            <a:satOff val="15872"/>
            <a:lumOff val="14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B3314F-0080-49AE-BB19-FD97065C78AB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57745102-B5C4-4B26-8490-047C06D68287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5">
            <a:tint val="50000"/>
            <a:hueOff val="-7121577"/>
            <a:satOff val="31745"/>
            <a:lumOff val="28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2AC8CE-CA4F-4B94-A257-2456ECB7385A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9A619A23-76E8-4127-BBB7-57F8DFF14E87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5">
            <a:tint val="50000"/>
            <a:hueOff val="-10682366"/>
            <a:satOff val="47617"/>
            <a:lumOff val="42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765591-6C61-4553-96E4-944D1E28311F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40D765-3C85-45F8-A1F5-5CE538C43FAF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718471-8FFC-49A0-9A4C-AD018407A52F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3F811508-EC8A-4B43-BFA5-2ADA163698A0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62D2E6E6-D68B-4661-AC74-07C0D8B4E22E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DCBB1A-B88C-4237-8AF9-DAC4C347FAEB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51B94E8F-1140-4D85-BBF3-857B3AD7B54A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750F97-2B7E-4565-B7CE-F19786B19D7A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CC41F7-D7A9-405E-937A-D131A956FEFC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A8B722-9315-403F-BC98-1CFF267BE667}">
      <dsp:nvSpPr>
        <dsp:cNvPr id="0" name=""/>
        <dsp:cNvSpPr/>
      </dsp:nvSpPr>
      <dsp:spPr>
        <a:xfrm>
          <a:off x="154348" y="8926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4B7895-81B0-4468-A27E-82256AE85B2E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3F182C87-22AB-463E-96B2-495324984CCA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03210871-E2E1-4CA3-92EE-F7F458B8992E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877F2D82-F9AE-42AB-905A-2F4877168DD2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457200" lvl="2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C66134-3BE6-4539-B37D-FB75AB72C445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CEF8A3-A534-4A6C-A514-D057AD6D1B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452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EF8A3-A534-4A6C-A514-D057AD6D1B15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5223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FFFF0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 shadeToTitle="1">
        <a:gradFill flip="none" rotWithShape="1">
          <a:gsLst>
            <a:gs pos="33000">
              <a:srgbClr val="00B050"/>
            </a:gs>
            <a:gs pos="0">
              <a:srgbClr val="00B0F0"/>
            </a:gs>
            <a:gs pos="65000">
              <a:srgbClr val="FFFF00"/>
            </a:gs>
            <a:gs pos="98000">
              <a:srgbClr val="FF00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33000">
              <a:srgbClr val="00B050"/>
            </a:gs>
            <a:gs pos="0">
              <a:srgbClr val="00B0F0"/>
            </a:gs>
            <a:gs pos="65000">
              <a:srgbClr val="FFFF00"/>
            </a:gs>
            <a:gs pos="98000">
              <a:srgbClr val="FF00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5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粗圓" panose="020B0609010101010101" pitchFamily="49" charset="-120"/>
          <a:ea typeface="文鼎粗圓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打擊新冠病毒，守護健康你我有責</a:t>
            </a: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060848"/>
            <a:ext cx="6400800" cy="4395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00"/>
                </a:solidFill>
              </a:rPr>
              <a:t>新型冠狀病毒 防疫須知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903293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圖片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549" y="1884805"/>
            <a:ext cx="1472187" cy="1472187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781" y="1884805"/>
            <a:ext cx="1472187" cy="1472187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013" y="1844824"/>
            <a:ext cx="1472187" cy="1472187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916832"/>
            <a:ext cx="1472187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00"/>
                </a:solidFill>
              </a:rPr>
              <a:t>保持社交</a:t>
            </a:r>
            <a:r>
              <a:rPr lang="zh-TW" altLang="en-US" dirty="0" smtClean="0">
                <a:solidFill>
                  <a:srgbClr val="FFFF00"/>
                </a:solidFill>
              </a:rPr>
              <a:t>距離</a:t>
            </a:r>
            <a:endParaRPr lang="zh-TW" altLang="en-US" dirty="0">
              <a:solidFill>
                <a:srgbClr val="FFFF00"/>
              </a:solidFill>
            </a:endParaRP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092325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00"/>
                </a:solidFill>
              </a:rPr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732285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111</Words>
  <Application>Microsoft Office PowerPoint</Application>
  <PresentationFormat>如螢幕大小 (4:3)</PresentationFormat>
  <Paragraphs>20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文鼎粗圓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2022-11-28T06:09:51Z</dcterms:modified>
</cp:coreProperties>
</file>