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44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104162-469E-4109-AD53-4CE4931923A9}" type="doc">
      <dgm:prSet loTypeId="urn:microsoft.com/office/officeart/2005/8/layout/hList7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A1318B7D-A416-4073-BD0F-C399E7974C0A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74D35B24-C9EC-4155-B198-944ABB170DB3}" type="parTrans" cxnId="{9FD0BEAA-97C8-4622-B52A-202F61989DE3}">
      <dgm:prSet/>
      <dgm:spPr/>
      <dgm:t>
        <a:bodyPr/>
        <a:lstStyle/>
        <a:p>
          <a:endParaRPr lang="zh-TW" altLang="en-US"/>
        </a:p>
      </dgm:t>
    </dgm:pt>
    <dgm:pt modelId="{114AAB04-D0B0-412E-863E-09904EE0DE87}" type="sibTrans" cxnId="{9FD0BEAA-97C8-4622-B52A-202F61989DE3}">
      <dgm:prSet/>
      <dgm:spPr/>
      <dgm:t>
        <a:bodyPr/>
        <a:lstStyle/>
        <a:p>
          <a:endParaRPr lang="zh-TW" altLang="en-US"/>
        </a:p>
      </dgm:t>
    </dgm:pt>
    <dgm:pt modelId="{439D0641-0EA5-4DAD-BB7B-F94532AF06C2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3CE2548E-DDB6-49BB-9890-D1A883233FB4}" type="parTrans" cxnId="{38A815C0-3831-4023-A44F-4A45BA85840E}">
      <dgm:prSet/>
      <dgm:spPr/>
      <dgm:t>
        <a:bodyPr/>
        <a:lstStyle/>
        <a:p>
          <a:endParaRPr lang="zh-TW" altLang="en-US"/>
        </a:p>
      </dgm:t>
    </dgm:pt>
    <dgm:pt modelId="{EAA66425-9838-4839-A91C-845F55C14D2E}" type="sibTrans" cxnId="{38A815C0-3831-4023-A44F-4A45BA85840E}">
      <dgm:prSet/>
      <dgm:spPr/>
      <dgm:t>
        <a:bodyPr/>
        <a:lstStyle/>
        <a:p>
          <a:endParaRPr lang="zh-TW" altLang="en-US"/>
        </a:p>
      </dgm:t>
    </dgm:pt>
    <dgm:pt modelId="{ED6EBF7B-94CF-4FBC-8F72-98B7DCD386BF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80AD285D-8A72-4127-AFA5-F458ABE1A340}" type="parTrans" cxnId="{EFED4B50-0F9A-4FF0-BE97-1C307A2C053B}">
      <dgm:prSet/>
      <dgm:spPr/>
      <dgm:t>
        <a:bodyPr/>
        <a:lstStyle/>
        <a:p>
          <a:endParaRPr lang="zh-TW" altLang="en-US"/>
        </a:p>
      </dgm:t>
    </dgm:pt>
    <dgm:pt modelId="{733B3535-E606-4610-BF31-61322AF5406E}" type="sibTrans" cxnId="{EFED4B50-0F9A-4FF0-BE97-1C307A2C053B}">
      <dgm:prSet/>
      <dgm:spPr/>
      <dgm:t>
        <a:bodyPr/>
        <a:lstStyle/>
        <a:p>
          <a:endParaRPr lang="zh-TW" altLang="en-US"/>
        </a:p>
      </dgm:t>
    </dgm:pt>
    <dgm:pt modelId="{BE7DDBD6-CF8B-4116-B33E-47E35FB7EC78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B56A57F6-DAAE-44DB-AE94-B8830708E456}" type="parTrans" cxnId="{3539F3BF-4F50-49BA-B612-7D1DCE7B7304}">
      <dgm:prSet/>
      <dgm:spPr/>
      <dgm:t>
        <a:bodyPr/>
        <a:lstStyle/>
        <a:p>
          <a:endParaRPr lang="zh-TW" altLang="en-US"/>
        </a:p>
      </dgm:t>
    </dgm:pt>
    <dgm:pt modelId="{04EF084C-645E-434D-9216-9B52C81E4529}" type="sibTrans" cxnId="{3539F3BF-4F50-49BA-B612-7D1DCE7B7304}">
      <dgm:prSet/>
      <dgm:spPr/>
      <dgm:t>
        <a:bodyPr/>
        <a:lstStyle/>
        <a:p>
          <a:endParaRPr lang="zh-TW" altLang="en-US"/>
        </a:p>
      </dgm:t>
    </dgm:pt>
    <dgm:pt modelId="{47110479-9391-416E-9258-BA3443141877}" type="pres">
      <dgm:prSet presAssocID="{F4104162-469E-4109-AD53-4CE4931923A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8483434-2BEF-471E-BC63-9220ECB12574}" type="pres">
      <dgm:prSet presAssocID="{F4104162-469E-4109-AD53-4CE4931923A9}" presName="fgShape" presStyleLbl="fgShp" presStyleIdx="0" presStyleCnt="1"/>
      <dgm:spPr/>
    </dgm:pt>
    <dgm:pt modelId="{8D252375-96BB-4F0A-AC3B-231B9B2C146E}" type="pres">
      <dgm:prSet presAssocID="{F4104162-469E-4109-AD53-4CE4931923A9}" presName="linComp" presStyleCnt="0"/>
      <dgm:spPr/>
    </dgm:pt>
    <dgm:pt modelId="{0A29FBCF-3A58-426E-BB4C-FC5B3C132A79}" type="pres">
      <dgm:prSet presAssocID="{A1318B7D-A416-4073-BD0F-C399E7974C0A}" presName="compNode" presStyleCnt="0"/>
      <dgm:spPr/>
    </dgm:pt>
    <dgm:pt modelId="{5365D967-A93B-4FF9-9039-EC73D1758C94}" type="pres">
      <dgm:prSet presAssocID="{A1318B7D-A416-4073-BD0F-C399E7974C0A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D62363BC-568A-4F67-9EF9-A9F63AADA5FB}" type="pres">
      <dgm:prSet presAssocID="{A1318B7D-A416-4073-BD0F-C399E7974C0A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91FBE72-99CD-49DF-BA14-54E722D4814B}" type="pres">
      <dgm:prSet presAssocID="{A1318B7D-A416-4073-BD0F-C399E7974C0A}" presName="invisiNode" presStyleLbl="node1" presStyleIdx="0" presStyleCnt="4"/>
      <dgm:spPr/>
    </dgm:pt>
    <dgm:pt modelId="{9DE92C2B-CC66-4947-9888-86BC354800B1}" type="pres">
      <dgm:prSet presAssocID="{A1318B7D-A416-4073-BD0F-C399E7974C0A}" presName="imagNode" presStyleLbl="fgImgPlace1" presStyleIdx="0" presStyleCnt="4"/>
      <dgm:spPr/>
    </dgm:pt>
    <dgm:pt modelId="{3AEE717C-6CF7-46D8-AD9F-3DA7D899A9A2}" type="pres">
      <dgm:prSet presAssocID="{114AAB04-D0B0-412E-863E-09904EE0DE8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FB52E28-9978-4398-90BA-AE2A9D75F8F0}" type="pres">
      <dgm:prSet presAssocID="{439D0641-0EA5-4DAD-BB7B-F94532AF06C2}" presName="compNode" presStyleCnt="0"/>
      <dgm:spPr/>
    </dgm:pt>
    <dgm:pt modelId="{3E00E9CC-E703-49D3-A3C2-56F81CEE85EB}" type="pres">
      <dgm:prSet presAssocID="{439D0641-0EA5-4DAD-BB7B-F94532AF06C2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0F3583BF-1DAC-4B0C-B2FF-DD04AD73DFBE}" type="pres">
      <dgm:prSet presAssocID="{439D0641-0EA5-4DAD-BB7B-F94532AF06C2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AABB1D7-8965-4568-B9F7-A0DADEA632DD}" type="pres">
      <dgm:prSet presAssocID="{439D0641-0EA5-4DAD-BB7B-F94532AF06C2}" presName="invisiNode" presStyleLbl="node1" presStyleIdx="1" presStyleCnt="4"/>
      <dgm:spPr/>
    </dgm:pt>
    <dgm:pt modelId="{D0FF5928-0B3F-4602-909F-7B9F412F0BB1}" type="pres">
      <dgm:prSet presAssocID="{439D0641-0EA5-4DAD-BB7B-F94532AF06C2}" presName="imagNode" presStyleLbl="fgImgPlace1" presStyleIdx="1" presStyleCnt="4"/>
      <dgm:spPr/>
    </dgm:pt>
    <dgm:pt modelId="{EE62722D-5A90-433A-BE4D-B875BC8C91D0}" type="pres">
      <dgm:prSet presAssocID="{EAA66425-9838-4839-A91C-845F55C14D2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A9BFB83-B2D0-4654-A9F0-F54F335575B9}" type="pres">
      <dgm:prSet presAssocID="{ED6EBF7B-94CF-4FBC-8F72-98B7DCD386BF}" presName="compNode" presStyleCnt="0"/>
      <dgm:spPr/>
    </dgm:pt>
    <dgm:pt modelId="{5DA987A1-9211-4B50-9D9B-0D2898CCE327}" type="pres">
      <dgm:prSet presAssocID="{ED6EBF7B-94CF-4FBC-8F72-98B7DCD386BF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1F1FB820-83BC-4DF4-932C-D9A7361EB8AC}" type="pres">
      <dgm:prSet presAssocID="{ED6EBF7B-94CF-4FBC-8F72-98B7DCD386BF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EF01CA3-3878-4E14-833C-4DD44087B21C}" type="pres">
      <dgm:prSet presAssocID="{ED6EBF7B-94CF-4FBC-8F72-98B7DCD386BF}" presName="invisiNode" presStyleLbl="node1" presStyleIdx="2" presStyleCnt="4"/>
      <dgm:spPr/>
    </dgm:pt>
    <dgm:pt modelId="{D38D7A42-6A1F-40D8-B225-B6536A946998}" type="pres">
      <dgm:prSet presAssocID="{ED6EBF7B-94CF-4FBC-8F72-98B7DCD386BF}" presName="imagNode" presStyleLbl="fgImgPlace1" presStyleIdx="2" presStyleCnt="4"/>
      <dgm:spPr/>
    </dgm:pt>
    <dgm:pt modelId="{6D684591-479D-40A5-9673-D81F34E90AA6}" type="pres">
      <dgm:prSet presAssocID="{733B3535-E606-4610-BF31-61322AF5406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9DCB0FA-F680-4F90-B75C-E620124D38E6}" type="pres">
      <dgm:prSet presAssocID="{BE7DDBD6-CF8B-4116-B33E-47E35FB7EC78}" presName="compNode" presStyleCnt="0"/>
      <dgm:spPr/>
    </dgm:pt>
    <dgm:pt modelId="{ADC7A10C-467B-4099-9E59-DDEBCA22ED59}" type="pres">
      <dgm:prSet presAssocID="{BE7DDBD6-CF8B-4116-B33E-47E35FB7EC78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34721ACD-34A2-4F54-BD34-F36780BCF8D0}" type="pres">
      <dgm:prSet presAssocID="{BE7DDBD6-CF8B-4116-B33E-47E35FB7EC78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D6C5D13-4C49-4EC7-ACB8-9370DCA9D7F0}" type="pres">
      <dgm:prSet presAssocID="{BE7DDBD6-CF8B-4116-B33E-47E35FB7EC78}" presName="invisiNode" presStyleLbl="node1" presStyleIdx="3" presStyleCnt="4"/>
      <dgm:spPr/>
    </dgm:pt>
    <dgm:pt modelId="{A6287877-D7CB-4D61-8973-A34C987E76ED}" type="pres">
      <dgm:prSet presAssocID="{BE7DDBD6-CF8B-4116-B33E-47E35FB7EC78}" presName="imagNode" presStyleLbl="fgImgPlace1" presStyleIdx="3" presStyleCnt="4"/>
      <dgm:spPr/>
    </dgm:pt>
  </dgm:ptLst>
  <dgm:cxnLst>
    <dgm:cxn modelId="{9FD0BEAA-97C8-4622-B52A-202F61989DE3}" srcId="{F4104162-469E-4109-AD53-4CE4931923A9}" destId="{A1318B7D-A416-4073-BD0F-C399E7974C0A}" srcOrd="0" destOrd="0" parTransId="{74D35B24-C9EC-4155-B198-944ABB170DB3}" sibTransId="{114AAB04-D0B0-412E-863E-09904EE0DE87}"/>
    <dgm:cxn modelId="{ED953AE2-627E-40E4-9BB4-89971868E68C}" type="presOf" srcId="{439D0641-0EA5-4DAD-BB7B-F94532AF06C2}" destId="{0F3583BF-1DAC-4B0C-B2FF-DD04AD73DFBE}" srcOrd="1" destOrd="0" presId="urn:microsoft.com/office/officeart/2005/8/layout/hList7"/>
    <dgm:cxn modelId="{38A815C0-3831-4023-A44F-4A45BA85840E}" srcId="{F4104162-469E-4109-AD53-4CE4931923A9}" destId="{439D0641-0EA5-4DAD-BB7B-F94532AF06C2}" srcOrd="1" destOrd="0" parTransId="{3CE2548E-DDB6-49BB-9890-D1A883233FB4}" sibTransId="{EAA66425-9838-4839-A91C-845F55C14D2E}"/>
    <dgm:cxn modelId="{3539F3BF-4F50-49BA-B612-7D1DCE7B7304}" srcId="{F4104162-469E-4109-AD53-4CE4931923A9}" destId="{BE7DDBD6-CF8B-4116-B33E-47E35FB7EC78}" srcOrd="3" destOrd="0" parTransId="{B56A57F6-DAAE-44DB-AE94-B8830708E456}" sibTransId="{04EF084C-645E-434D-9216-9B52C81E4529}"/>
    <dgm:cxn modelId="{0029626E-B48F-4B0D-A088-9D8C9B3DEC7D}" type="presOf" srcId="{EAA66425-9838-4839-A91C-845F55C14D2E}" destId="{EE62722D-5A90-433A-BE4D-B875BC8C91D0}" srcOrd="0" destOrd="0" presId="urn:microsoft.com/office/officeart/2005/8/layout/hList7"/>
    <dgm:cxn modelId="{AD30B2B1-26E8-4758-A2AE-5F33157B052C}" type="presOf" srcId="{733B3535-E606-4610-BF31-61322AF5406E}" destId="{6D684591-479D-40A5-9673-D81F34E90AA6}" srcOrd="0" destOrd="0" presId="urn:microsoft.com/office/officeart/2005/8/layout/hList7"/>
    <dgm:cxn modelId="{DA2D9A1E-EE02-4AA2-A37B-DBC78781DB8D}" type="presOf" srcId="{ED6EBF7B-94CF-4FBC-8F72-98B7DCD386BF}" destId="{5DA987A1-9211-4B50-9D9B-0D2898CCE327}" srcOrd="0" destOrd="0" presId="urn:microsoft.com/office/officeart/2005/8/layout/hList7"/>
    <dgm:cxn modelId="{B4045D0B-21FB-4839-8F0F-E93F7FBBF853}" type="presOf" srcId="{BE7DDBD6-CF8B-4116-B33E-47E35FB7EC78}" destId="{34721ACD-34A2-4F54-BD34-F36780BCF8D0}" srcOrd="1" destOrd="0" presId="urn:microsoft.com/office/officeart/2005/8/layout/hList7"/>
    <dgm:cxn modelId="{747701A6-8CCB-460D-B106-1B7472219A7B}" type="presOf" srcId="{A1318B7D-A416-4073-BD0F-C399E7974C0A}" destId="{5365D967-A93B-4FF9-9039-EC73D1758C94}" srcOrd="0" destOrd="0" presId="urn:microsoft.com/office/officeart/2005/8/layout/hList7"/>
    <dgm:cxn modelId="{2448F661-8730-41C8-96A6-8EFC3C9A8CB2}" type="presOf" srcId="{A1318B7D-A416-4073-BD0F-C399E7974C0A}" destId="{D62363BC-568A-4F67-9EF9-A9F63AADA5FB}" srcOrd="1" destOrd="0" presId="urn:microsoft.com/office/officeart/2005/8/layout/hList7"/>
    <dgm:cxn modelId="{EFED4B50-0F9A-4FF0-BE97-1C307A2C053B}" srcId="{F4104162-469E-4109-AD53-4CE4931923A9}" destId="{ED6EBF7B-94CF-4FBC-8F72-98B7DCD386BF}" srcOrd="2" destOrd="0" parTransId="{80AD285D-8A72-4127-AFA5-F458ABE1A340}" sibTransId="{733B3535-E606-4610-BF31-61322AF5406E}"/>
    <dgm:cxn modelId="{E9C1BD3D-6B9B-4906-BC60-0E466FB11881}" type="presOf" srcId="{ED6EBF7B-94CF-4FBC-8F72-98B7DCD386BF}" destId="{1F1FB820-83BC-4DF4-932C-D9A7361EB8AC}" srcOrd="1" destOrd="0" presId="urn:microsoft.com/office/officeart/2005/8/layout/hList7"/>
    <dgm:cxn modelId="{3DE40299-47F9-4759-8416-295F832A57F3}" type="presOf" srcId="{BE7DDBD6-CF8B-4116-B33E-47E35FB7EC78}" destId="{ADC7A10C-467B-4099-9E59-DDEBCA22ED59}" srcOrd="0" destOrd="0" presId="urn:microsoft.com/office/officeart/2005/8/layout/hList7"/>
    <dgm:cxn modelId="{6FCEDE01-D4C0-486C-B9AF-7BE34932745B}" type="presOf" srcId="{439D0641-0EA5-4DAD-BB7B-F94532AF06C2}" destId="{3E00E9CC-E703-49D3-A3C2-56F81CEE85EB}" srcOrd="0" destOrd="0" presId="urn:microsoft.com/office/officeart/2005/8/layout/hList7"/>
    <dgm:cxn modelId="{5DF88D0A-9E1A-4836-9E97-06D0CBD88865}" type="presOf" srcId="{114AAB04-D0B0-412E-863E-09904EE0DE87}" destId="{3AEE717C-6CF7-46D8-AD9F-3DA7D899A9A2}" srcOrd="0" destOrd="0" presId="urn:microsoft.com/office/officeart/2005/8/layout/hList7"/>
    <dgm:cxn modelId="{BB276B7E-0714-4C94-A2C7-002DF469BC8B}" type="presOf" srcId="{F4104162-469E-4109-AD53-4CE4931923A9}" destId="{47110479-9391-416E-9258-BA3443141877}" srcOrd="0" destOrd="0" presId="urn:microsoft.com/office/officeart/2005/8/layout/hList7"/>
    <dgm:cxn modelId="{2513AF84-2E83-4497-A0C7-CD0CA522792C}" type="presParOf" srcId="{47110479-9391-416E-9258-BA3443141877}" destId="{98483434-2BEF-471E-BC63-9220ECB12574}" srcOrd="0" destOrd="0" presId="urn:microsoft.com/office/officeart/2005/8/layout/hList7"/>
    <dgm:cxn modelId="{A6489DC6-60BB-46D9-900B-4BF401868D34}" type="presParOf" srcId="{47110479-9391-416E-9258-BA3443141877}" destId="{8D252375-96BB-4F0A-AC3B-231B9B2C146E}" srcOrd="1" destOrd="0" presId="urn:microsoft.com/office/officeart/2005/8/layout/hList7"/>
    <dgm:cxn modelId="{E8BFA0F4-D028-4788-BD78-E7114AA23FE1}" type="presParOf" srcId="{8D252375-96BB-4F0A-AC3B-231B9B2C146E}" destId="{0A29FBCF-3A58-426E-BB4C-FC5B3C132A79}" srcOrd="0" destOrd="0" presId="urn:microsoft.com/office/officeart/2005/8/layout/hList7"/>
    <dgm:cxn modelId="{6BAA9879-6056-402F-812B-1AB990C1F44A}" type="presParOf" srcId="{0A29FBCF-3A58-426E-BB4C-FC5B3C132A79}" destId="{5365D967-A93B-4FF9-9039-EC73D1758C94}" srcOrd="0" destOrd="0" presId="urn:microsoft.com/office/officeart/2005/8/layout/hList7"/>
    <dgm:cxn modelId="{6C32444F-18F1-4D56-8A43-CCD27032392B}" type="presParOf" srcId="{0A29FBCF-3A58-426E-BB4C-FC5B3C132A79}" destId="{D62363BC-568A-4F67-9EF9-A9F63AADA5FB}" srcOrd="1" destOrd="0" presId="urn:microsoft.com/office/officeart/2005/8/layout/hList7"/>
    <dgm:cxn modelId="{858F698B-7E5E-4630-B29A-E29C9EEDA77C}" type="presParOf" srcId="{0A29FBCF-3A58-426E-BB4C-FC5B3C132A79}" destId="{891FBE72-99CD-49DF-BA14-54E722D4814B}" srcOrd="2" destOrd="0" presId="urn:microsoft.com/office/officeart/2005/8/layout/hList7"/>
    <dgm:cxn modelId="{26506409-DAE8-4A02-83A6-6C3539E64BB6}" type="presParOf" srcId="{0A29FBCF-3A58-426E-BB4C-FC5B3C132A79}" destId="{9DE92C2B-CC66-4947-9888-86BC354800B1}" srcOrd="3" destOrd="0" presId="urn:microsoft.com/office/officeart/2005/8/layout/hList7"/>
    <dgm:cxn modelId="{53A32788-491B-4EDF-946B-40EFB8CF6E46}" type="presParOf" srcId="{8D252375-96BB-4F0A-AC3B-231B9B2C146E}" destId="{3AEE717C-6CF7-46D8-AD9F-3DA7D899A9A2}" srcOrd="1" destOrd="0" presId="urn:microsoft.com/office/officeart/2005/8/layout/hList7"/>
    <dgm:cxn modelId="{194E9F72-658B-4F19-95B2-435161588F6D}" type="presParOf" srcId="{8D252375-96BB-4F0A-AC3B-231B9B2C146E}" destId="{1FB52E28-9978-4398-90BA-AE2A9D75F8F0}" srcOrd="2" destOrd="0" presId="urn:microsoft.com/office/officeart/2005/8/layout/hList7"/>
    <dgm:cxn modelId="{53A61375-D5B2-445F-B716-5C4002DBF153}" type="presParOf" srcId="{1FB52E28-9978-4398-90BA-AE2A9D75F8F0}" destId="{3E00E9CC-E703-49D3-A3C2-56F81CEE85EB}" srcOrd="0" destOrd="0" presId="urn:microsoft.com/office/officeart/2005/8/layout/hList7"/>
    <dgm:cxn modelId="{7EE183D2-4640-43A7-9112-42DE02776A96}" type="presParOf" srcId="{1FB52E28-9978-4398-90BA-AE2A9D75F8F0}" destId="{0F3583BF-1DAC-4B0C-B2FF-DD04AD73DFBE}" srcOrd="1" destOrd="0" presId="urn:microsoft.com/office/officeart/2005/8/layout/hList7"/>
    <dgm:cxn modelId="{D23D6325-3630-4A23-9F10-A708EEA6251D}" type="presParOf" srcId="{1FB52E28-9978-4398-90BA-AE2A9D75F8F0}" destId="{4AABB1D7-8965-4568-B9F7-A0DADEA632DD}" srcOrd="2" destOrd="0" presId="urn:microsoft.com/office/officeart/2005/8/layout/hList7"/>
    <dgm:cxn modelId="{C3E7B7A5-9655-4405-8EE7-262D3AE1CDAA}" type="presParOf" srcId="{1FB52E28-9978-4398-90BA-AE2A9D75F8F0}" destId="{D0FF5928-0B3F-4602-909F-7B9F412F0BB1}" srcOrd="3" destOrd="0" presId="urn:microsoft.com/office/officeart/2005/8/layout/hList7"/>
    <dgm:cxn modelId="{749C6C87-00BB-446E-9016-CA0796E5260A}" type="presParOf" srcId="{8D252375-96BB-4F0A-AC3B-231B9B2C146E}" destId="{EE62722D-5A90-433A-BE4D-B875BC8C91D0}" srcOrd="3" destOrd="0" presId="urn:microsoft.com/office/officeart/2005/8/layout/hList7"/>
    <dgm:cxn modelId="{3AD7AEA5-2E05-428E-84EE-0CD55AA25657}" type="presParOf" srcId="{8D252375-96BB-4F0A-AC3B-231B9B2C146E}" destId="{BA9BFB83-B2D0-4654-A9F0-F54F335575B9}" srcOrd="4" destOrd="0" presId="urn:microsoft.com/office/officeart/2005/8/layout/hList7"/>
    <dgm:cxn modelId="{77E1EB3A-D9BD-4B6B-A64B-3436895FDE0C}" type="presParOf" srcId="{BA9BFB83-B2D0-4654-A9F0-F54F335575B9}" destId="{5DA987A1-9211-4B50-9D9B-0D2898CCE327}" srcOrd="0" destOrd="0" presId="urn:microsoft.com/office/officeart/2005/8/layout/hList7"/>
    <dgm:cxn modelId="{E05A4B59-2CE8-4B83-A9D7-4406D5528C58}" type="presParOf" srcId="{BA9BFB83-B2D0-4654-A9F0-F54F335575B9}" destId="{1F1FB820-83BC-4DF4-932C-D9A7361EB8AC}" srcOrd="1" destOrd="0" presId="urn:microsoft.com/office/officeart/2005/8/layout/hList7"/>
    <dgm:cxn modelId="{97E6556F-A37D-49BB-AC3F-D55635E23E82}" type="presParOf" srcId="{BA9BFB83-B2D0-4654-A9F0-F54F335575B9}" destId="{EEF01CA3-3878-4E14-833C-4DD44087B21C}" srcOrd="2" destOrd="0" presId="urn:microsoft.com/office/officeart/2005/8/layout/hList7"/>
    <dgm:cxn modelId="{DF105B17-3C19-4646-A19D-33AC5F4387F9}" type="presParOf" srcId="{BA9BFB83-B2D0-4654-A9F0-F54F335575B9}" destId="{D38D7A42-6A1F-40D8-B225-B6536A946998}" srcOrd="3" destOrd="0" presId="urn:microsoft.com/office/officeart/2005/8/layout/hList7"/>
    <dgm:cxn modelId="{BD986094-F719-4E6D-90CF-3FF93DCAB22C}" type="presParOf" srcId="{8D252375-96BB-4F0A-AC3B-231B9B2C146E}" destId="{6D684591-479D-40A5-9673-D81F34E90AA6}" srcOrd="5" destOrd="0" presId="urn:microsoft.com/office/officeart/2005/8/layout/hList7"/>
    <dgm:cxn modelId="{BC5CCE29-884B-46FB-B500-8C420301D225}" type="presParOf" srcId="{8D252375-96BB-4F0A-AC3B-231B9B2C146E}" destId="{49DCB0FA-F680-4F90-B75C-E620124D38E6}" srcOrd="6" destOrd="0" presId="urn:microsoft.com/office/officeart/2005/8/layout/hList7"/>
    <dgm:cxn modelId="{E1465E54-1677-4DAB-84C2-0B4DAB8C5601}" type="presParOf" srcId="{49DCB0FA-F680-4F90-B75C-E620124D38E6}" destId="{ADC7A10C-467B-4099-9E59-DDEBCA22ED59}" srcOrd="0" destOrd="0" presId="urn:microsoft.com/office/officeart/2005/8/layout/hList7"/>
    <dgm:cxn modelId="{02E059D2-17F7-4B28-A6D6-22ABD99E41C4}" type="presParOf" srcId="{49DCB0FA-F680-4F90-B75C-E620124D38E6}" destId="{34721ACD-34A2-4F54-BD34-F36780BCF8D0}" srcOrd="1" destOrd="0" presId="urn:microsoft.com/office/officeart/2005/8/layout/hList7"/>
    <dgm:cxn modelId="{715292B4-7E0E-417E-9503-17788197A663}" type="presParOf" srcId="{49DCB0FA-F680-4F90-B75C-E620124D38E6}" destId="{DD6C5D13-4C49-4EC7-ACB8-9370DCA9D7F0}" srcOrd="2" destOrd="0" presId="urn:microsoft.com/office/officeart/2005/8/layout/hList7"/>
    <dgm:cxn modelId="{4AFA4EC4-6B55-4666-9147-7A1D68B5CF08}" type="presParOf" srcId="{49DCB0FA-F680-4F90-B75C-E620124D38E6}" destId="{A6287877-D7CB-4D61-8973-A34C987E76ED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F0DAC2-1DE7-4F45-ADCE-0E1DAE29CD46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1604316-4466-452E-B665-686F2CC89349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FFDBA3B7-1248-4F05-9EED-EFB09581D9CD}" type="parTrans" cxnId="{AFD47EC4-74DE-423B-80A9-84C14B17ADF2}">
      <dgm:prSet/>
      <dgm:spPr/>
      <dgm:t>
        <a:bodyPr/>
        <a:lstStyle/>
        <a:p>
          <a:endParaRPr lang="zh-TW" altLang="en-US"/>
        </a:p>
      </dgm:t>
    </dgm:pt>
    <dgm:pt modelId="{6137FB46-ACAF-4C4D-91F0-C3E6369A171D}" type="sibTrans" cxnId="{AFD47EC4-74DE-423B-80A9-84C14B17ADF2}">
      <dgm:prSet/>
      <dgm:spPr/>
      <dgm:t>
        <a:bodyPr/>
        <a:lstStyle/>
        <a:p>
          <a:endParaRPr lang="zh-TW" altLang="en-US"/>
        </a:p>
      </dgm:t>
    </dgm:pt>
    <dgm:pt modelId="{93617DDD-BB0F-47D0-ACE2-24CC29F854AF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F578FD49-F002-4CDA-B4D9-6641318AB1C8}" type="parTrans" cxnId="{F8C99A2E-8402-485B-AF7A-E0385B28653C}">
      <dgm:prSet/>
      <dgm:spPr/>
      <dgm:t>
        <a:bodyPr/>
        <a:lstStyle/>
        <a:p>
          <a:endParaRPr lang="zh-TW" altLang="en-US"/>
        </a:p>
      </dgm:t>
    </dgm:pt>
    <dgm:pt modelId="{845D7A7F-2D6F-4F76-A70B-EE767EA0F223}" type="sibTrans" cxnId="{F8C99A2E-8402-485B-AF7A-E0385B28653C}">
      <dgm:prSet/>
      <dgm:spPr/>
      <dgm:t>
        <a:bodyPr/>
        <a:lstStyle/>
        <a:p>
          <a:endParaRPr lang="zh-TW" altLang="en-US"/>
        </a:p>
      </dgm:t>
    </dgm:pt>
    <dgm:pt modelId="{FB10457D-CBEB-4852-84B5-A192F2B9669F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16F4D15C-C923-48CC-85D1-CAE8FC0D13A7}" type="parTrans" cxnId="{2D17EF2E-0C10-4FFF-8179-6C084205F33C}">
      <dgm:prSet/>
      <dgm:spPr/>
      <dgm:t>
        <a:bodyPr/>
        <a:lstStyle/>
        <a:p>
          <a:endParaRPr lang="zh-TW" altLang="en-US"/>
        </a:p>
      </dgm:t>
    </dgm:pt>
    <dgm:pt modelId="{9D74D964-D57C-433D-B7B5-1AA5A28AC90E}" type="sibTrans" cxnId="{2D17EF2E-0C10-4FFF-8179-6C084205F33C}">
      <dgm:prSet/>
      <dgm:spPr/>
      <dgm:t>
        <a:bodyPr/>
        <a:lstStyle/>
        <a:p>
          <a:endParaRPr lang="zh-TW" altLang="en-US"/>
        </a:p>
      </dgm:t>
    </dgm:pt>
    <dgm:pt modelId="{B9F4AFFB-FB5D-4647-8FBC-801CA9293CBB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A321613C-3309-442C-8100-38A0805CF5C9}" type="parTrans" cxnId="{C0B96C79-94AF-4223-B674-5A022ECA24CC}">
      <dgm:prSet/>
      <dgm:spPr/>
      <dgm:t>
        <a:bodyPr/>
        <a:lstStyle/>
        <a:p>
          <a:endParaRPr lang="zh-TW" altLang="en-US"/>
        </a:p>
      </dgm:t>
    </dgm:pt>
    <dgm:pt modelId="{761B08C6-2848-41F2-9DAC-42ECDD946003}" type="sibTrans" cxnId="{C0B96C79-94AF-4223-B674-5A022ECA24CC}">
      <dgm:prSet/>
      <dgm:spPr/>
      <dgm:t>
        <a:bodyPr/>
        <a:lstStyle/>
        <a:p>
          <a:endParaRPr lang="zh-TW" altLang="en-US"/>
        </a:p>
      </dgm:t>
    </dgm:pt>
    <dgm:pt modelId="{6FF1E817-FDF1-40EF-8B74-5358650EB4F8}" type="pres">
      <dgm:prSet presAssocID="{5FF0DAC2-1DE7-4F45-ADCE-0E1DAE29CD46}" presName="rootNode" presStyleCnt="0">
        <dgm:presLayoutVars>
          <dgm:chMax/>
          <dgm:chPref/>
          <dgm:dir/>
          <dgm:animLvl val="lvl"/>
        </dgm:presLayoutVars>
      </dgm:prSet>
      <dgm:spPr/>
    </dgm:pt>
    <dgm:pt modelId="{53034C04-1518-4234-ACE3-831CDCBA461C}" type="pres">
      <dgm:prSet presAssocID="{11604316-4466-452E-B665-686F2CC89349}" presName="composite" presStyleCnt="0"/>
      <dgm:spPr/>
    </dgm:pt>
    <dgm:pt modelId="{55342B50-D857-4754-B2EF-A1CF6C73AE77}" type="pres">
      <dgm:prSet presAssocID="{11604316-4466-452E-B665-686F2CC89349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80612907-F2E8-406F-AFE3-0026597AF544}" type="pres">
      <dgm:prSet presAssocID="{11604316-4466-452E-B665-686F2CC89349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C3E095A-EDA5-45FE-BD6A-933402143C22}" type="pres">
      <dgm:prSet presAssocID="{11604316-4466-452E-B665-686F2CC89349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1281EA75-C917-4191-B4B7-BB889F3659B7}" type="pres">
      <dgm:prSet presAssocID="{6137FB46-ACAF-4C4D-91F0-C3E6369A171D}" presName="sibTrans" presStyleCnt="0"/>
      <dgm:spPr/>
    </dgm:pt>
    <dgm:pt modelId="{EEF2B65B-C2E7-4045-8301-90C58CD3024B}" type="pres">
      <dgm:prSet presAssocID="{FB10457D-CBEB-4852-84B5-A192F2B9669F}" presName="composite" presStyleCnt="0"/>
      <dgm:spPr/>
    </dgm:pt>
    <dgm:pt modelId="{AD6E42A8-48B9-4AE4-9114-7E63437A11EF}" type="pres">
      <dgm:prSet presAssocID="{FB10457D-CBEB-4852-84B5-A192F2B9669F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E490E10E-5C1A-402E-97C4-F7672DB3E275}" type="pres">
      <dgm:prSet presAssocID="{FB10457D-CBEB-4852-84B5-A192F2B9669F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3ABE48B-412C-4D28-83FF-A72BB388A8FA}" type="pres">
      <dgm:prSet presAssocID="{FB10457D-CBEB-4852-84B5-A192F2B9669F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2D17EF2E-0C10-4FFF-8179-6C084205F33C}" srcId="{5FF0DAC2-1DE7-4F45-ADCE-0E1DAE29CD46}" destId="{FB10457D-CBEB-4852-84B5-A192F2B9669F}" srcOrd="1" destOrd="0" parTransId="{16F4D15C-C923-48CC-85D1-CAE8FC0D13A7}" sibTransId="{9D74D964-D57C-433D-B7B5-1AA5A28AC90E}"/>
    <dgm:cxn modelId="{57086064-6E4C-401D-9566-5AF57D663C1F}" type="presOf" srcId="{93617DDD-BB0F-47D0-ACE2-24CC29F854AF}" destId="{FC3E095A-EDA5-45FE-BD6A-933402143C22}" srcOrd="0" destOrd="0" presId="urn:microsoft.com/office/officeart/2008/layout/TitledPictureBlocks"/>
    <dgm:cxn modelId="{C0B96C79-94AF-4223-B674-5A022ECA24CC}" srcId="{FB10457D-CBEB-4852-84B5-A192F2B9669F}" destId="{B9F4AFFB-FB5D-4647-8FBC-801CA9293CBB}" srcOrd="0" destOrd="0" parTransId="{A321613C-3309-442C-8100-38A0805CF5C9}" sibTransId="{761B08C6-2848-41F2-9DAC-42ECDD946003}"/>
    <dgm:cxn modelId="{225946A9-A648-456B-84A6-CB31EA420466}" type="presOf" srcId="{11604316-4466-452E-B665-686F2CC89349}" destId="{55342B50-D857-4754-B2EF-A1CF6C73AE77}" srcOrd="0" destOrd="0" presId="urn:microsoft.com/office/officeart/2008/layout/TitledPictureBlocks"/>
    <dgm:cxn modelId="{AEC44299-E889-4A4B-A6CB-2396C32C3FDD}" type="presOf" srcId="{FB10457D-CBEB-4852-84B5-A192F2B9669F}" destId="{AD6E42A8-48B9-4AE4-9114-7E63437A11EF}" srcOrd="0" destOrd="0" presId="urn:microsoft.com/office/officeart/2008/layout/TitledPictureBlocks"/>
    <dgm:cxn modelId="{AFD47EC4-74DE-423B-80A9-84C14B17ADF2}" srcId="{5FF0DAC2-1DE7-4F45-ADCE-0E1DAE29CD46}" destId="{11604316-4466-452E-B665-686F2CC89349}" srcOrd="0" destOrd="0" parTransId="{FFDBA3B7-1248-4F05-9EED-EFB09581D9CD}" sibTransId="{6137FB46-ACAF-4C4D-91F0-C3E6369A171D}"/>
    <dgm:cxn modelId="{955FD4E2-05AD-4C71-BA82-C25F54549B0C}" type="presOf" srcId="{B9F4AFFB-FB5D-4647-8FBC-801CA9293CBB}" destId="{D3ABE48B-412C-4D28-83FF-A72BB388A8FA}" srcOrd="0" destOrd="0" presId="urn:microsoft.com/office/officeart/2008/layout/TitledPictureBlocks"/>
    <dgm:cxn modelId="{F95B33EB-DFD7-442D-9B96-CCD743346161}" type="presOf" srcId="{5FF0DAC2-1DE7-4F45-ADCE-0E1DAE29CD46}" destId="{6FF1E817-FDF1-40EF-8B74-5358650EB4F8}" srcOrd="0" destOrd="0" presId="urn:microsoft.com/office/officeart/2008/layout/TitledPictureBlocks"/>
    <dgm:cxn modelId="{F8C99A2E-8402-485B-AF7A-E0385B28653C}" srcId="{11604316-4466-452E-B665-686F2CC89349}" destId="{93617DDD-BB0F-47D0-ACE2-24CC29F854AF}" srcOrd="0" destOrd="0" parTransId="{F578FD49-F002-4CDA-B4D9-6641318AB1C8}" sibTransId="{845D7A7F-2D6F-4F76-A70B-EE767EA0F223}"/>
    <dgm:cxn modelId="{7442F7BE-3828-4447-965A-A76D706A04BB}" type="presParOf" srcId="{6FF1E817-FDF1-40EF-8B74-5358650EB4F8}" destId="{53034C04-1518-4234-ACE3-831CDCBA461C}" srcOrd="0" destOrd="0" presId="urn:microsoft.com/office/officeart/2008/layout/TitledPictureBlocks"/>
    <dgm:cxn modelId="{460F49E8-E509-4816-84A0-7117254C4927}" type="presParOf" srcId="{53034C04-1518-4234-ACE3-831CDCBA461C}" destId="{55342B50-D857-4754-B2EF-A1CF6C73AE77}" srcOrd="0" destOrd="0" presId="urn:microsoft.com/office/officeart/2008/layout/TitledPictureBlocks"/>
    <dgm:cxn modelId="{0131DC87-97C3-4D3B-A7CB-17C727FC7427}" type="presParOf" srcId="{53034C04-1518-4234-ACE3-831CDCBA461C}" destId="{80612907-F2E8-406F-AFE3-0026597AF544}" srcOrd="1" destOrd="0" presId="urn:microsoft.com/office/officeart/2008/layout/TitledPictureBlocks"/>
    <dgm:cxn modelId="{4301F7C1-57FA-4D11-9EED-C4A4B7A75CF0}" type="presParOf" srcId="{53034C04-1518-4234-ACE3-831CDCBA461C}" destId="{FC3E095A-EDA5-45FE-BD6A-933402143C22}" srcOrd="2" destOrd="0" presId="urn:microsoft.com/office/officeart/2008/layout/TitledPictureBlocks"/>
    <dgm:cxn modelId="{9707EBA8-25FB-4AA3-BE1F-5ECA184D8487}" type="presParOf" srcId="{6FF1E817-FDF1-40EF-8B74-5358650EB4F8}" destId="{1281EA75-C917-4191-B4B7-BB889F3659B7}" srcOrd="1" destOrd="0" presId="urn:microsoft.com/office/officeart/2008/layout/TitledPictureBlocks"/>
    <dgm:cxn modelId="{4D5FBB40-A0EE-4DCA-9D3E-21336246108B}" type="presParOf" srcId="{6FF1E817-FDF1-40EF-8B74-5358650EB4F8}" destId="{EEF2B65B-C2E7-4045-8301-90C58CD3024B}" srcOrd="2" destOrd="0" presId="urn:microsoft.com/office/officeart/2008/layout/TitledPictureBlocks"/>
    <dgm:cxn modelId="{3F8E9E12-3E17-418A-BA2B-A4AB75201BAF}" type="presParOf" srcId="{EEF2B65B-C2E7-4045-8301-90C58CD3024B}" destId="{AD6E42A8-48B9-4AE4-9114-7E63437A11EF}" srcOrd="0" destOrd="0" presId="urn:microsoft.com/office/officeart/2008/layout/TitledPictureBlocks"/>
    <dgm:cxn modelId="{5802B638-70DB-41DF-A7C0-C47E64E35893}" type="presParOf" srcId="{EEF2B65B-C2E7-4045-8301-90C58CD3024B}" destId="{E490E10E-5C1A-402E-97C4-F7672DB3E275}" srcOrd="1" destOrd="0" presId="urn:microsoft.com/office/officeart/2008/layout/TitledPictureBlocks"/>
    <dgm:cxn modelId="{7CA67BD2-84D5-471F-879E-A5986F49448B}" type="presParOf" srcId="{EEF2B65B-C2E7-4045-8301-90C58CD3024B}" destId="{D3ABE48B-412C-4D28-83FF-A72BB388A8FA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3D88C6-70B4-4424-8D09-03F618D9E8D5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2AA19E96-0B1E-4300-8AF9-D42CAD3DD685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24D197E0-CD7D-4FF1-AFBF-E870686A55A4}" type="parTrans" cxnId="{9017B268-BD43-4341-9585-591C33160E63}">
      <dgm:prSet/>
      <dgm:spPr/>
      <dgm:t>
        <a:bodyPr/>
        <a:lstStyle/>
        <a:p>
          <a:endParaRPr lang="zh-TW" altLang="en-US"/>
        </a:p>
      </dgm:t>
    </dgm:pt>
    <dgm:pt modelId="{63F99A78-9992-40AE-B2E1-3BCD1EC0DF0C}" type="sibTrans" cxnId="{9017B268-BD43-4341-9585-591C33160E63}">
      <dgm:prSet/>
      <dgm:spPr/>
      <dgm:t>
        <a:bodyPr/>
        <a:lstStyle/>
        <a:p>
          <a:endParaRPr lang="zh-TW" altLang="en-US"/>
        </a:p>
      </dgm:t>
    </dgm:pt>
    <dgm:pt modelId="{39755E9B-FD26-4146-89A1-FA8EDE94488B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579F50B8-52C7-464F-88C7-732BC533D914}" type="parTrans" cxnId="{99293D5E-BE9A-4B5F-99BB-75DB2AF0F126}">
      <dgm:prSet/>
      <dgm:spPr/>
      <dgm:t>
        <a:bodyPr/>
        <a:lstStyle/>
        <a:p>
          <a:endParaRPr lang="zh-TW" altLang="en-US"/>
        </a:p>
      </dgm:t>
    </dgm:pt>
    <dgm:pt modelId="{3EA8EB1D-D148-4376-A66F-3A9FFC8B45B7}" type="sibTrans" cxnId="{99293D5E-BE9A-4B5F-99BB-75DB2AF0F126}">
      <dgm:prSet/>
      <dgm:spPr/>
      <dgm:t>
        <a:bodyPr/>
        <a:lstStyle/>
        <a:p>
          <a:endParaRPr lang="zh-TW" altLang="en-US"/>
        </a:p>
      </dgm:t>
    </dgm:pt>
    <dgm:pt modelId="{CA70F96F-F8F1-4DF1-8092-8AD678EC1D40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C349D4AF-2D60-472F-A1B4-BE4E4B5020D0}" type="parTrans" cxnId="{3EF05F09-2477-4526-9F6B-2BD5D2B1F651}">
      <dgm:prSet/>
      <dgm:spPr/>
      <dgm:t>
        <a:bodyPr/>
        <a:lstStyle/>
        <a:p>
          <a:endParaRPr lang="zh-TW" altLang="en-US"/>
        </a:p>
      </dgm:t>
    </dgm:pt>
    <dgm:pt modelId="{93884336-F887-40E1-9860-D12261249DB8}" type="sibTrans" cxnId="{3EF05F09-2477-4526-9F6B-2BD5D2B1F651}">
      <dgm:prSet/>
      <dgm:spPr/>
      <dgm:t>
        <a:bodyPr/>
        <a:lstStyle/>
        <a:p>
          <a:endParaRPr lang="zh-TW" altLang="en-US"/>
        </a:p>
      </dgm:t>
    </dgm:pt>
    <dgm:pt modelId="{C8AD5843-54E2-4CB4-A32B-531577D49FB0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5A4F8354-35E2-4D5A-88DC-76ED1C95260F}" type="parTrans" cxnId="{CE265B02-A625-4300-84B2-60646F8AD9C3}">
      <dgm:prSet/>
      <dgm:spPr/>
      <dgm:t>
        <a:bodyPr/>
        <a:lstStyle/>
        <a:p>
          <a:endParaRPr lang="zh-TW" altLang="en-US"/>
        </a:p>
      </dgm:t>
    </dgm:pt>
    <dgm:pt modelId="{047C725B-87B2-4977-972E-99169C989BF5}" type="sibTrans" cxnId="{CE265B02-A625-4300-84B2-60646F8AD9C3}">
      <dgm:prSet/>
      <dgm:spPr/>
      <dgm:t>
        <a:bodyPr/>
        <a:lstStyle/>
        <a:p>
          <a:endParaRPr lang="zh-TW" altLang="en-US"/>
        </a:p>
      </dgm:t>
    </dgm:pt>
    <dgm:pt modelId="{E0EDEF51-692A-443A-8F77-9D131D4A26DB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C887826C-4074-4B2F-BDEF-5CC38ABB2D87}" type="parTrans" cxnId="{C8E54C35-D9EC-4DD7-98DE-9A541DA6B3B6}">
      <dgm:prSet/>
      <dgm:spPr/>
      <dgm:t>
        <a:bodyPr/>
        <a:lstStyle/>
        <a:p>
          <a:endParaRPr lang="zh-TW" altLang="en-US"/>
        </a:p>
      </dgm:t>
    </dgm:pt>
    <dgm:pt modelId="{B098E1F2-128B-4D2A-8D47-A92DBECD8F07}" type="sibTrans" cxnId="{C8E54C35-D9EC-4DD7-98DE-9A541DA6B3B6}">
      <dgm:prSet/>
      <dgm:spPr/>
      <dgm:t>
        <a:bodyPr/>
        <a:lstStyle/>
        <a:p>
          <a:endParaRPr lang="zh-TW" altLang="en-US"/>
        </a:p>
      </dgm:t>
    </dgm:pt>
    <dgm:pt modelId="{CE67234A-FD9B-401A-A8CE-7457F936AF2F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43181938-AD3D-49D7-B1F8-9129AC83F90B}" type="parTrans" cxnId="{0BA7F0BB-AB5F-43AE-B0B6-8420CECCAFF1}">
      <dgm:prSet/>
      <dgm:spPr/>
      <dgm:t>
        <a:bodyPr/>
        <a:lstStyle/>
        <a:p>
          <a:endParaRPr lang="zh-TW" altLang="en-US"/>
        </a:p>
      </dgm:t>
    </dgm:pt>
    <dgm:pt modelId="{9A47C876-7279-4E93-ABF2-706AC7CD5485}" type="sibTrans" cxnId="{0BA7F0BB-AB5F-43AE-B0B6-8420CECCAFF1}">
      <dgm:prSet/>
      <dgm:spPr/>
      <dgm:t>
        <a:bodyPr/>
        <a:lstStyle/>
        <a:p>
          <a:endParaRPr lang="zh-TW" altLang="en-US"/>
        </a:p>
      </dgm:t>
    </dgm:pt>
    <dgm:pt modelId="{A7293C5D-DFF2-4CAE-8F15-51EFB052F241}" type="pres">
      <dgm:prSet presAssocID="{203D88C6-70B4-4424-8D09-03F618D9E8D5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9712916B-DB47-414D-8A81-28D84E236354}" type="pres">
      <dgm:prSet presAssocID="{203D88C6-70B4-4424-8D09-03F618D9E8D5}" presName="cycle" presStyleCnt="0"/>
      <dgm:spPr/>
    </dgm:pt>
    <dgm:pt modelId="{640719F1-268D-4D3A-97A9-51211F7C9F5F}" type="pres">
      <dgm:prSet presAssocID="{203D88C6-70B4-4424-8D09-03F618D9E8D5}" presName="centerShape" presStyleCnt="0"/>
      <dgm:spPr/>
    </dgm:pt>
    <dgm:pt modelId="{F589AFC7-5BB6-457A-B17A-B5CCE7690D32}" type="pres">
      <dgm:prSet presAssocID="{203D88C6-70B4-4424-8D09-03F618D9E8D5}" presName="connSite" presStyleLbl="node1" presStyleIdx="0" presStyleCnt="3"/>
      <dgm:spPr/>
    </dgm:pt>
    <dgm:pt modelId="{33B09087-C956-41F6-B16B-B1201B055472}" type="pres">
      <dgm:prSet presAssocID="{203D88C6-70B4-4424-8D09-03F618D9E8D5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66795B0-3858-456F-9983-7B88053DA483}" type="pres">
      <dgm:prSet presAssocID="{24D197E0-CD7D-4FF1-AFBF-E870686A55A4}" presName="Name25" presStyleLbl="parChTrans1D1" presStyleIdx="0" presStyleCnt="2"/>
      <dgm:spPr/>
    </dgm:pt>
    <dgm:pt modelId="{2A5FBEF8-D31B-4266-B07C-752966F35A36}" type="pres">
      <dgm:prSet presAssocID="{2AA19E96-0B1E-4300-8AF9-D42CAD3DD685}" presName="node" presStyleCnt="0"/>
      <dgm:spPr/>
    </dgm:pt>
    <dgm:pt modelId="{1D5542A1-4589-4837-9E68-D8902D94EF5D}" type="pres">
      <dgm:prSet presAssocID="{2AA19E96-0B1E-4300-8AF9-D42CAD3DD685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74CCAC4B-AAB0-4D18-ABC6-222E55651666}" type="pres">
      <dgm:prSet presAssocID="{2AA19E96-0B1E-4300-8AF9-D42CAD3DD685}" presName="childNode" presStyleLbl="revTx" presStyleIdx="0" presStyleCnt="1">
        <dgm:presLayoutVars>
          <dgm:bulletEnabled val="1"/>
        </dgm:presLayoutVars>
      </dgm:prSet>
      <dgm:spPr/>
    </dgm:pt>
    <dgm:pt modelId="{4CD9EBCA-E498-43BB-877E-D750CC7E76A3}" type="pres">
      <dgm:prSet presAssocID="{579F50B8-52C7-464F-88C7-732BC533D914}" presName="Name25" presStyleLbl="parChTrans1D1" presStyleIdx="1" presStyleCnt="2"/>
      <dgm:spPr/>
    </dgm:pt>
    <dgm:pt modelId="{26F6FE33-4274-4842-BDEB-9B8AEAC1FDDC}" type="pres">
      <dgm:prSet presAssocID="{39755E9B-FD26-4146-89A1-FA8EDE94488B}" presName="node" presStyleCnt="0"/>
      <dgm:spPr/>
    </dgm:pt>
    <dgm:pt modelId="{945DF25B-209F-46D9-866F-C444CB018DBD}" type="pres">
      <dgm:prSet presAssocID="{39755E9B-FD26-4146-89A1-FA8EDE94488B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53C8AAE5-97D5-4B91-B70C-B6FDCE261BAE}" type="pres">
      <dgm:prSet presAssocID="{39755E9B-FD26-4146-89A1-FA8EDE94488B}" presName="childNode" presStyleLbl="revTx" presStyleIdx="0" presStyleCnt="1">
        <dgm:presLayoutVars>
          <dgm:bulletEnabled val="1"/>
        </dgm:presLayoutVars>
      </dgm:prSet>
      <dgm:spPr/>
    </dgm:pt>
  </dgm:ptLst>
  <dgm:cxnLst>
    <dgm:cxn modelId="{C8E54C35-D9EC-4DD7-98DE-9A541DA6B3B6}" srcId="{CA70F96F-F8F1-4DF1-8092-8AD678EC1D40}" destId="{E0EDEF51-692A-443A-8F77-9D131D4A26DB}" srcOrd="1" destOrd="0" parTransId="{C887826C-4074-4B2F-BDEF-5CC38ABB2D87}" sibTransId="{B098E1F2-128B-4D2A-8D47-A92DBECD8F07}"/>
    <dgm:cxn modelId="{23431500-5A95-4F31-B7B6-D8881AEB5A91}" type="presOf" srcId="{CA70F96F-F8F1-4DF1-8092-8AD678EC1D40}" destId="{53C8AAE5-97D5-4B91-B70C-B6FDCE261BAE}" srcOrd="0" destOrd="0" presId="urn:microsoft.com/office/officeart/2005/8/layout/radial2"/>
    <dgm:cxn modelId="{C76770ED-52C8-40C9-83F8-ABE774D43E0F}" type="presOf" srcId="{39755E9B-FD26-4146-89A1-FA8EDE94488B}" destId="{945DF25B-209F-46D9-866F-C444CB018DBD}" srcOrd="0" destOrd="0" presId="urn:microsoft.com/office/officeart/2005/8/layout/radial2"/>
    <dgm:cxn modelId="{0BA7F0BB-AB5F-43AE-B0B6-8420CECCAFF1}" srcId="{CA70F96F-F8F1-4DF1-8092-8AD678EC1D40}" destId="{CE67234A-FD9B-401A-A8CE-7457F936AF2F}" srcOrd="2" destOrd="0" parTransId="{43181938-AD3D-49D7-B1F8-9129AC83F90B}" sibTransId="{9A47C876-7279-4E93-ABF2-706AC7CD5485}"/>
    <dgm:cxn modelId="{0D464091-B71A-484D-B0C7-16C0A43B5E78}" type="presOf" srcId="{2AA19E96-0B1E-4300-8AF9-D42CAD3DD685}" destId="{1D5542A1-4589-4837-9E68-D8902D94EF5D}" srcOrd="0" destOrd="0" presId="urn:microsoft.com/office/officeart/2005/8/layout/radial2"/>
    <dgm:cxn modelId="{E409A46B-D4EC-43CF-B3FE-0B42F272A446}" type="presOf" srcId="{203D88C6-70B4-4424-8D09-03F618D9E8D5}" destId="{A7293C5D-DFF2-4CAE-8F15-51EFB052F241}" srcOrd="0" destOrd="0" presId="urn:microsoft.com/office/officeart/2005/8/layout/radial2"/>
    <dgm:cxn modelId="{AC2A1D74-21AE-4E5E-B265-34287D078936}" type="presOf" srcId="{C8AD5843-54E2-4CB4-A32B-531577D49FB0}" destId="{53C8AAE5-97D5-4B91-B70C-B6FDCE261BAE}" srcOrd="0" destOrd="1" presId="urn:microsoft.com/office/officeart/2005/8/layout/radial2"/>
    <dgm:cxn modelId="{22B061A1-DA93-4B0E-AC3E-86C5ECB4218B}" type="presOf" srcId="{579F50B8-52C7-464F-88C7-732BC533D914}" destId="{4CD9EBCA-E498-43BB-877E-D750CC7E76A3}" srcOrd="0" destOrd="0" presId="urn:microsoft.com/office/officeart/2005/8/layout/radial2"/>
    <dgm:cxn modelId="{0222001C-11C0-4ECD-8380-67A2C8F68FEA}" type="presOf" srcId="{E0EDEF51-692A-443A-8F77-9D131D4A26DB}" destId="{53C8AAE5-97D5-4B91-B70C-B6FDCE261BAE}" srcOrd="0" destOrd="2" presId="urn:microsoft.com/office/officeart/2005/8/layout/radial2"/>
    <dgm:cxn modelId="{CE265B02-A625-4300-84B2-60646F8AD9C3}" srcId="{CA70F96F-F8F1-4DF1-8092-8AD678EC1D40}" destId="{C8AD5843-54E2-4CB4-A32B-531577D49FB0}" srcOrd="0" destOrd="0" parTransId="{5A4F8354-35E2-4D5A-88DC-76ED1C95260F}" sibTransId="{047C725B-87B2-4977-972E-99169C989BF5}"/>
    <dgm:cxn modelId="{3EF05F09-2477-4526-9F6B-2BD5D2B1F651}" srcId="{39755E9B-FD26-4146-89A1-FA8EDE94488B}" destId="{CA70F96F-F8F1-4DF1-8092-8AD678EC1D40}" srcOrd="0" destOrd="0" parTransId="{C349D4AF-2D60-472F-A1B4-BE4E4B5020D0}" sibTransId="{93884336-F887-40E1-9860-D12261249DB8}"/>
    <dgm:cxn modelId="{08021C55-8B04-40E5-B03A-2EB9A8AAA9B5}" type="presOf" srcId="{CE67234A-FD9B-401A-A8CE-7457F936AF2F}" destId="{53C8AAE5-97D5-4B91-B70C-B6FDCE261BAE}" srcOrd="0" destOrd="3" presId="urn:microsoft.com/office/officeart/2005/8/layout/radial2"/>
    <dgm:cxn modelId="{9017B268-BD43-4341-9585-591C33160E63}" srcId="{203D88C6-70B4-4424-8D09-03F618D9E8D5}" destId="{2AA19E96-0B1E-4300-8AF9-D42CAD3DD685}" srcOrd="0" destOrd="0" parTransId="{24D197E0-CD7D-4FF1-AFBF-E870686A55A4}" sibTransId="{63F99A78-9992-40AE-B2E1-3BCD1EC0DF0C}"/>
    <dgm:cxn modelId="{99293D5E-BE9A-4B5F-99BB-75DB2AF0F126}" srcId="{203D88C6-70B4-4424-8D09-03F618D9E8D5}" destId="{39755E9B-FD26-4146-89A1-FA8EDE94488B}" srcOrd="1" destOrd="0" parTransId="{579F50B8-52C7-464F-88C7-732BC533D914}" sibTransId="{3EA8EB1D-D148-4376-A66F-3A9FFC8B45B7}"/>
    <dgm:cxn modelId="{3EE15680-A6DA-4355-9CC2-237DFA2E7C09}" type="presOf" srcId="{24D197E0-CD7D-4FF1-AFBF-E870686A55A4}" destId="{366795B0-3858-456F-9983-7B88053DA483}" srcOrd="0" destOrd="0" presId="urn:microsoft.com/office/officeart/2005/8/layout/radial2"/>
    <dgm:cxn modelId="{E4E8107B-D0EE-465A-914F-0B2868C7722B}" type="presParOf" srcId="{A7293C5D-DFF2-4CAE-8F15-51EFB052F241}" destId="{9712916B-DB47-414D-8A81-28D84E236354}" srcOrd="0" destOrd="0" presId="urn:microsoft.com/office/officeart/2005/8/layout/radial2"/>
    <dgm:cxn modelId="{BFB89618-3FC0-4A9A-B22E-36E223139A3F}" type="presParOf" srcId="{9712916B-DB47-414D-8A81-28D84E236354}" destId="{640719F1-268D-4D3A-97A9-51211F7C9F5F}" srcOrd="0" destOrd="0" presId="urn:microsoft.com/office/officeart/2005/8/layout/radial2"/>
    <dgm:cxn modelId="{E394D008-81E7-46AC-AEFF-A107162A172D}" type="presParOf" srcId="{640719F1-268D-4D3A-97A9-51211F7C9F5F}" destId="{F589AFC7-5BB6-457A-B17A-B5CCE7690D32}" srcOrd="0" destOrd="0" presId="urn:microsoft.com/office/officeart/2005/8/layout/radial2"/>
    <dgm:cxn modelId="{E7C2AC32-E91A-405C-A6B0-C91D5D04294A}" type="presParOf" srcId="{640719F1-268D-4D3A-97A9-51211F7C9F5F}" destId="{33B09087-C956-41F6-B16B-B1201B055472}" srcOrd="1" destOrd="0" presId="urn:microsoft.com/office/officeart/2005/8/layout/radial2"/>
    <dgm:cxn modelId="{E5521FBF-D7A9-42D6-BA9A-A092BE9F08C7}" type="presParOf" srcId="{9712916B-DB47-414D-8A81-28D84E236354}" destId="{366795B0-3858-456F-9983-7B88053DA483}" srcOrd="1" destOrd="0" presId="urn:microsoft.com/office/officeart/2005/8/layout/radial2"/>
    <dgm:cxn modelId="{301B1B4C-0E8E-47B6-A1FE-30F4B1B9968A}" type="presParOf" srcId="{9712916B-DB47-414D-8A81-28D84E236354}" destId="{2A5FBEF8-D31B-4266-B07C-752966F35A36}" srcOrd="2" destOrd="0" presId="urn:microsoft.com/office/officeart/2005/8/layout/radial2"/>
    <dgm:cxn modelId="{009A10F9-07F8-40E3-B35B-FF57CE5BDA18}" type="presParOf" srcId="{2A5FBEF8-D31B-4266-B07C-752966F35A36}" destId="{1D5542A1-4589-4837-9E68-D8902D94EF5D}" srcOrd="0" destOrd="0" presId="urn:microsoft.com/office/officeart/2005/8/layout/radial2"/>
    <dgm:cxn modelId="{19F99B4E-BF24-44EB-B5C7-0CE05A0F108B}" type="presParOf" srcId="{2A5FBEF8-D31B-4266-B07C-752966F35A36}" destId="{74CCAC4B-AAB0-4D18-ABC6-222E55651666}" srcOrd="1" destOrd="0" presId="urn:microsoft.com/office/officeart/2005/8/layout/radial2"/>
    <dgm:cxn modelId="{E16FFCEC-B652-4EC9-ACF4-23D47106D27B}" type="presParOf" srcId="{9712916B-DB47-414D-8A81-28D84E236354}" destId="{4CD9EBCA-E498-43BB-877E-D750CC7E76A3}" srcOrd="3" destOrd="0" presId="urn:microsoft.com/office/officeart/2005/8/layout/radial2"/>
    <dgm:cxn modelId="{FEA7B706-C183-445F-B84B-8142AEB03E8D}" type="presParOf" srcId="{9712916B-DB47-414D-8A81-28D84E236354}" destId="{26F6FE33-4274-4842-BDEB-9B8AEAC1FDDC}" srcOrd="4" destOrd="0" presId="urn:microsoft.com/office/officeart/2005/8/layout/radial2"/>
    <dgm:cxn modelId="{E8D909E5-4ABF-49D6-8A62-E453DB8AF3C7}" type="presParOf" srcId="{26F6FE33-4274-4842-BDEB-9B8AEAC1FDDC}" destId="{945DF25B-209F-46D9-866F-C444CB018DBD}" srcOrd="0" destOrd="0" presId="urn:microsoft.com/office/officeart/2005/8/layout/radial2"/>
    <dgm:cxn modelId="{A7BE9CC8-211C-49CE-9F66-E15F2BB94C21}" type="presParOf" srcId="{26F6FE33-4274-4842-BDEB-9B8AEAC1FDDC}" destId="{53C8AAE5-97D5-4B91-B70C-B6FDCE261BAE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65D967-A93B-4FF9-9039-EC73D1758C94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9DE92C2B-CC66-4947-9888-86BC354800B1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00E9CC-E703-49D3-A3C2-56F81CEE85EB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口罩要遮住口鼻、蓋住下巴  </a:t>
          </a:r>
          <a:endParaRPr lang="zh-TW" sz="2800" kern="1200" dirty="0"/>
        </a:p>
      </dsp:txBody>
      <dsp:txXfrm>
        <a:off x="2073443" y="1810385"/>
        <a:ext cx="2011188" cy="1810385"/>
      </dsp:txXfrm>
    </dsp:sp>
    <dsp:sp modelId="{D0FF5928-0B3F-4602-909F-7B9F412F0BB1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solidFill>
          <a:schemeClr val="accent2">
            <a:tint val="50000"/>
            <a:hueOff val="1667625"/>
            <a:satOff val="-1491"/>
            <a:lumOff val="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A987A1-9211-4B50-9D9B-0D2898CCE327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噴</a:t>
          </a:r>
          <a:r>
            <a:rPr lang="en-US" sz="2800" kern="1200" dirty="0" smtClean="0"/>
            <a:t>75%</a:t>
          </a:r>
          <a:r>
            <a:rPr lang="zh-TW" sz="2800" kern="1200" dirty="0" smtClean="0"/>
            <a:t>酒精搓洗雙手</a:t>
          </a:r>
          <a:r>
            <a:rPr lang="en-US" sz="2800" kern="1200" dirty="0" smtClean="0"/>
            <a:t>20-30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4144967" y="1810385"/>
        <a:ext cx="2011188" cy="1810385"/>
      </dsp:txXfrm>
    </dsp:sp>
    <dsp:sp modelId="{D38D7A42-6A1F-40D8-B225-B6536A946998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solidFill>
          <a:schemeClr val="accent2">
            <a:tint val="50000"/>
            <a:hueOff val="3335250"/>
            <a:satOff val="-2982"/>
            <a:lumOff val="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C7A10C-467B-4099-9E59-DDEBCA22ED59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A6287877-D7CB-4D61-8973-A34C987E76ED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solidFill>
          <a:schemeClr val="accent2">
            <a:tint val="50000"/>
            <a:hueOff val="5002875"/>
            <a:satOff val="-4473"/>
            <a:lumOff val="1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483434-2BEF-471E-BC63-9220ECB12574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612907-F2E8-406F-AFE3-0026597AF544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3E095A-EDA5-45FE-BD6A-933402143C22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55342B50-D857-4754-B2EF-A1CF6C73AE77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E490E10E-5C1A-402E-97C4-F7672DB3E275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ABE48B-412C-4D28-83FF-A72BB388A8FA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AD6E42A8-48B9-4AE4-9114-7E63437A11EF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D9EBCA-E498-43BB-877E-D750CC7E76A3}">
      <dsp:nvSpPr>
        <dsp:cNvPr id="0" name=""/>
        <dsp:cNvSpPr/>
      </dsp:nvSpPr>
      <dsp:spPr>
        <a:xfrm rot="1759286">
          <a:off x="2699677" y="2988096"/>
          <a:ext cx="898052" cy="62929"/>
        </a:xfrm>
        <a:custGeom>
          <a:avLst/>
          <a:gdLst/>
          <a:ahLst/>
          <a:cxnLst/>
          <a:rect l="0" t="0" r="0" b="0"/>
          <a:pathLst>
            <a:path>
              <a:moveTo>
                <a:pt x="0" y="31464"/>
              </a:moveTo>
              <a:lnTo>
                <a:pt x="898052" y="314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6795B0-3858-456F-9983-7B88053DA483}">
      <dsp:nvSpPr>
        <dsp:cNvPr id="0" name=""/>
        <dsp:cNvSpPr/>
      </dsp:nvSpPr>
      <dsp:spPr>
        <a:xfrm rot="19892679">
          <a:off x="2693991" y="1407558"/>
          <a:ext cx="1046467" cy="62929"/>
        </a:xfrm>
        <a:custGeom>
          <a:avLst/>
          <a:gdLst/>
          <a:ahLst/>
          <a:cxnLst/>
          <a:rect l="0" t="0" r="0" b="0"/>
          <a:pathLst>
            <a:path>
              <a:moveTo>
                <a:pt x="0" y="31464"/>
              </a:moveTo>
              <a:lnTo>
                <a:pt x="1046467" y="314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B09087-C956-41F6-B16B-B1201B055472}">
      <dsp:nvSpPr>
        <dsp:cNvPr id="0" name=""/>
        <dsp:cNvSpPr/>
      </dsp:nvSpPr>
      <dsp:spPr>
        <a:xfrm>
          <a:off x="311630" y="795498"/>
          <a:ext cx="2877145" cy="287714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5542A1-4589-4837-9E68-D8902D94EF5D}">
      <dsp:nvSpPr>
        <dsp:cNvPr id="0" name=""/>
        <dsp:cNvSpPr/>
      </dsp:nvSpPr>
      <dsp:spPr>
        <a:xfrm>
          <a:off x="3579954" y="676"/>
          <a:ext cx="1610647" cy="16106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衛福部疾管署</a:t>
          </a:r>
          <a:endParaRPr lang="zh-TW" sz="2800" kern="1200"/>
        </a:p>
      </dsp:txBody>
      <dsp:txXfrm>
        <a:off x="3815828" y="236550"/>
        <a:ext cx="1138899" cy="1138899"/>
      </dsp:txXfrm>
    </dsp:sp>
    <dsp:sp modelId="{945DF25B-209F-46D9-866F-C444CB018DBD}">
      <dsp:nvSpPr>
        <dsp:cNvPr id="0" name=""/>
        <dsp:cNvSpPr/>
      </dsp:nvSpPr>
      <dsp:spPr>
        <a:xfrm>
          <a:off x="3429622" y="2798999"/>
          <a:ext cx="1726287" cy="17262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掌握最新疫情</a:t>
          </a:r>
          <a:endParaRPr lang="zh-TW" sz="2800" kern="1200"/>
        </a:p>
      </dsp:txBody>
      <dsp:txXfrm>
        <a:off x="3682431" y="3051808"/>
        <a:ext cx="1220669" cy="1220669"/>
      </dsp:txXfrm>
    </dsp:sp>
    <dsp:sp modelId="{53C8AAE5-97D5-4B91-B70C-B6FDCE261BAE}">
      <dsp:nvSpPr>
        <dsp:cNvPr id="0" name=""/>
        <dsp:cNvSpPr/>
      </dsp:nvSpPr>
      <dsp:spPr>
        <a:xfrm>
          <a:off x="5328538" y="2798999"/>
          <a:ext cx="2589430" cy="17262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/>
            <a:t>了解防疫議題</a:t>
          </a:r>
          <a:endParaRPr lang="zh-TW" sz="1900" kern="1200" dirty="0"/>
        </a:p>
        <a:p>
          <a:pPr marL="342900" lvl="2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/>
            <a:t>防疫小測驗</a:t>
          </a:r>
          <a:endParaRPr lang="zh-TW" sz="1900" kern="1200" dirty="0"/>
        </a:p>
        <a:p>
          <a:pPr marL="342900" lvl="2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/>
            <a:t>你的防疫觀念正確嗎？</a:t>
          </a:r>
          <a:endParaRPr lang="zh-TW" sz="1900" kern="1200" dirty="0"/>
        </a:p>
        <a:p>
          <a:pPr marL="342900" lvl="2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/>
            <a:t>擊敗新冠病毒，健康久久！</a:t>
          </a:r>
          <a:endParaRPr lang="zh-TW" sz="1900" kern="1200" dirty="0"/>
        </a:p>
      </dsp:txBody>
      <dsp:txXfrm>
        <a:off x="5328538" y="2798999"/>
        <a:ext cx="2589430" cy="17262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57000">
              <a:srgbClr val="FFD500"/>
            </a:gs>
            <a:gs pos="44000">
              <a:srgbClr val="FF0000"/>
            </a:gs>
            <a:gs pos="72000">
              <a:srgbClr val="00B0F0"/>
            </a:gs>
            <a:gs pos="8257">
              <a:srgbClr val="00B0F0"/>
            </a:gs>
            <a:gs pos="34000">
              <a:srgbClr val="4B7CA9"/>
            </a:gs>
            <a:gs pos="95000">
              <a:srgbClr val="FFFF00"/>
            </a:gs>
          </a:gsLst>
          <a:lin ang="15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6000">
              <a:srgbClr val="FFC000"/>
            </a:gs>
            <a:gs pos="58000">
              <a:srgbClr val="FFD500"/>
            </a:gs>
            <a:gs pos="25000">
              <a:srgbClr val="FF0000"/>
            </a:gs>
            <a:gs pos="0">
              <a:srgbClr val="00B0F0"/>
            </a:gs>
            <a:gs pos="75000">
              <a:srgbClr val="00B0F0"/>
            </a:gs>
            <a:gs pos="100000">
              <a:srgbClr val="FFFF0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5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FFFF00"/>
                </a:solidFill>
                <a:latin typeface="+mj-ea"/>
              </a:rPr>
              <a:t>防疫大作戰</a:t>
            </a:r>
            <a:endParaRPr lang="zh-TW" altLang="en-US" sz="4800" dirty="0">
              <a:solidFill>
                <a:srgbClr val="FFFF00"/>
              </a:solidFill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060848"/>
            <a:ext cx="5328592" cy="4456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6000">
              <a:srgbClr val="FFC000"/>
            </a:gs>
            <a:gs pos="58000">
              <a:srgbClr val="FFD500"/>
            </a:gs>
            <a:gs pos="25000">
              <a:srgbClr val="FF0000"/>
            </a:gs>
            <a:gs pos="0">
              <a:srgbClr val="00B0F0"/>
            </a:gs>
            <a:gs pos="75000">
              <a:srgbClr val="00B0F0"/>
            </a:gs>
            <a:gs pos="100000">
              <a:srgbClr val="FFFF00"/>
            </a:gs>
          </a:gsLst>
          <a:lin ang="15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FFFF00"/>
                </a:solidFill>
              </a:rPr>
              <a:t>新型冠狀病毒 防疫須知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75295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844823"/>
            <a:ext cx="1656184" cy="1543251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880354"/>
            <a:ext cx="1472187" cy="1472187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9268" y="1892930"/>
            <a:ext cx="1472187" cy="1472187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872" y="1893286"/>
            <a:ext cx="1472187" cy="147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6000">
              <a:srgbClr val="FFC000"/>
            </a:gs>
            <a:gs pos="58000">
              <a:srgbClr val="FFD500"/>
            </a:gs>
            <a:gs pos="25000">
              <a:srgbClr val="FF0000"/>
            </a:gs>
            <a:gs pos="0">
              <a:srgbClr val="00B0F0"/>
            </a:gs>
            <a:gs pos="75000">
              <a:srgbClr val="00B0F0"/>
            </a:gs>
            <a:gs pos="100000">
              <a:srgbClr val="FFFF00"/>
            </a:gs>
          </a:gsLst>
          <a:lin ang="15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FFFF00"/>
                </a:solidFill>
              </a:rPr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352457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6000">
              <a:srgbClr val="FFC000"/>
            </a:gs>
            <a:gs pos="58000">
              <a:srgbClr val="FFD500"/>
            </a:gs>
            <a:gs pos="25000">
              <a:srgbClr val="FF0000"/>
            </a:gs>
            <a:gs pos="0">
              <a:srgbClr val="00B0F0"/>
            </a:gs>
            <a:gs pos="75000">
              <a:srgbClr val="00B0F0"/>
            </a:gs>
            <a:gs pos="100000">
              <a:srgbClr val="FFFF00"/>
            </a:gs>
          </a:gsLst>
          <a:lin ang="15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FFFF00"/>
                </a:solidFill>
              </a:rPr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668612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1340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2022-11-28T06:09:49Z</dcterms:modified>
</cp:coreProperties>
</file>