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22225A-4209-4CB3-BF02-F0EBA93CE730}" type="doc">
      <dgm:prSet loTypeId="urn:microsoft.com/office/officeart/2005/8/layout/hList7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72C8A1C-39F4-4B25-B986-E25188D99045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DFAB3F2F-A528-429F-ADBF-9EEC26F0A54C}" type="parTrans" cxnId="{7DB154E6-7F6F-48FB-BE94-B8F06E7C6E33}">
      <dgm:prSet/>
      <dgm:spPr/>
      <dgm:t>
        <a:bodyPr/>
        <a:lstStyle/>
        <a:p>
          <a:endParaRPr lang="zh-TW" altLang="en-US"/>
        </a:p>
      </dgm:t>
    </dgm:pt>
    <dgm:pt modelId="{5C0D711D-B49C-4F01-85B0-F4A080787028}" type="sibTrans" cxnId="{7DB154E6-7F6F-48FB-BE94-B8F06E7C6E33}">
      <dgm:prSet/>
      <dgm:spPr/>
      <dgm:t>
        <a:bodyPr/>
        <a:lstStyle/>
        <a:p>
          <a:endParaRPr lang="zh-TW" altLang="en-US"/>
        </a:p>
      </dgm:t>
    </dgm:pt>
    <dgm:pt modelId="{D78DA862-2BEA-4F7E-AC0A-2FB7CB01FB57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4D7F7198-CB0A-40CF-9675-471CBD62BB77}" type="parTrans" cxnId="{B6955AF6-1D77-4F52-A87D-99EFD41BD968}">
      <dgm:prSet/>
      <dgm:spPr/>
      <dgm:t>
        <a:bodyPr/>
        <a:lstStyle/>
        <a:p>
          <a:endParaRPr lang="zh-TW" altLang="en-US"/>
        </a:p>
      </dgm:t>
    </dgm:pt>
    <dgm:pt modelId="{AE039EC4-3862-4467-B60D-D890BF614EEE}" type="sibTrans" cxnId="{B6955AF6-1D77-4F52-A87D-99EFD41BD968}">
      <dgm:prSet/>
      <dgm:spPr/>
      <dgm:t>
        <a:bodyPr/>
        <a:lstStyle/>
        <a:p>
          <a:endParaRPr lang="zh-TW" altLang="en-US"/>
        </a:p>
      </dgm:t>
    </dgm:pt>
    <dgm:pt modelId="{928BE145-12C7-458F-8CC2-5755E64D4628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C2F3C107-99BB-434A-9D0D-B4EA6301E75F}" type="parTrans" cxnId="{A19EACA7-5B25-4301-B7C1-33B5EE19C6D7}">
      <dgm:prSet/>
      <dgm:spPr/>
      <dgm:t>
        <a:bodyPr/>
        <a:lstStyle/>
        <a:p>
          <a:endParaRPr lang="zh-TW" altLang="en-US"/>
        </a:p>
      </dgm:t>
    </dgm:pt>
    <dgm:pt modelId="{ECFA6D48-DBA7-472F-B8DB-7C7B32C98DCA}" type="sibTrans" cxnId="{A19EACA7-5B25-4301-B7C1-33B5EE19C6D7}">
      <dgm:prSet/>
      <dgm:spPr/>
      <dgm:t>
        <a:bodyPr/>
        <a:lstStyle/>
        <a:p>
          <a:endParaRPr lang="zh-TW" altLang="en-US"/>
        </a:p>
      </dgm:t>
    </dgm:pt>
    <dgm:pt modelId="{87D54B98-668C-4BD8-9AF5-BBE19CCB1887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6643DAF5-B0E5-44E2-9D29-612F6C3A7805}" type="parTrans" cxnId="{0A001CAE-F787-4759-A994-8EEDE7368AA0}">
      <dgm:prSet/>
      <dgm:spPr/>
      <dgm:t>
        <a:bodyPr/>
        <a:lstStyle/>
        <a:p>
          <a:endParaRPr lang="zh-TW" altLang="en-US"/>
        </a:p>
      </dgm:t>
    </dgm:pt>
    <dgm:pt modelId="{853A8BAB-37BF-46C8-894A-8C57851618F4}" type="sibTrans" cxnId="{0A001CAE-F787-4759-A994-8EEDE7368AA0}">
      <dgm:prSet/>
      <dgm:spPr/>
      <dgm:t>
        <a:bodyPr/>
        <a:lstStyle/>
        <a:p>
          <a:endParaRPr lang="zh-TW" altLang="en-US"/>
        </a:p>
      </dgm:t>
    </dgm:pt>
    <dgm:pt modelId="{0710CC92-FCB4-42B3-A738-6D8AF78D4E9D}" type="pres">
      <dgm:prSet presAssocID="{0222225A-4209-4CB3-BF02-F0EBA93CE73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8FC8BDD-C601-4FA2-8B4A-B953A9AB9474}" type="pres">
      <dgm:prSet presAssocID="{0222225A-4209-4CB3-BF02-F0EBA93CE730}" presName="fgShape" presStyleLbl="fgShp" presStyleIdx="0" presStyleCnt="1"/>
      <dgm:spPr/>
    </dgm:pt>
    <dgm:pt modelId="{F68DD10C-54ED-4192-8B57-E8583C6A1DB2}" type="pres">
      <dgm:prSet presAssocID="{0222225A-4209-4CB3-BF02-F0EBA93CE730}" presName="linComp" presStyleCnt="0"/>
      <dgm:spPr/>
    </dgm:pt>
    <dgm:pt modelId="{387F6D5C-A571-4876-8200-A3FC47F813BB}" type="pres">
      <dgm:prSet presAssocID="{772C8A1C-39F4-4B25-B986-E25188D99045}" presName="compNode" presStyleCnt="0"/>
      <dgm:spPr/>
    </dgm:pt>
    <dgm:pt modelId="{F38E7C48-8E29-4121-AC88-2EF9122CC2D7}" type="pres">
      <dgm:prSet presAssocID="{772C8A1C-39F4-4B25-B986-E25188D99045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6A011EE0-5013-4285-ADFC-87E578C2C31C}" type="pres">
      <dgm:prSet presAssocID="{772C8A1C-39F4-4B25-B986-E25188D99045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C3766FB-988E-408C-9422-EFBDD4883DEF}" type="pres">
      <dgm:prSet presAssocID="{772C8A1C-39F4-4B25-B986-E25188D99045}" presName="invisiNode" presStyleLbl="node1" presStyleIdx="0" presStyleCnt="4"/>
      <dgm:spPr/>
    </dgm:pt>
    <dgm:pt modelId="{2E608AB6-8492-4D8D-AD26-52CA3EFB9BCF}" type="pres">
      <dgm:prSet presAssocID="{772C8A1C-39F4-4B25-B986-E25188D99045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FE39A5D-EADD-4B7B-975A-ADD2DCF9827E}" type="pres">
      <dgm:prSet presAssocID="{5C0D711D-B49C-4F01-85B0-F4A08078702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D5872E0-6289-4EA0-A76E-F594444C998F}" type="pres">
      <dgm:prSet presAssocID="{D78DA862-2BEA-4F7E-AC0A-2FB7CB01FB57}" presName="compNode" presStyleCnt="0"/>
      <dgm:spPr/>
    </dgm:pt>
    <dgm:pt modelId="{BFB03CCC-AACD-43A1-A01A-9C0D9B5A999D}" type="pres">
      <dgm:prSet presAssocID="{D78DA862-2BEA-4F7E-AC0A-2FB7CB01FB57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AC5FFE10-203D-4630-A8B3-DAC610A68543}" type="pres">
      <dgm:prSet presAssocID="{D78DA862-2BEA-4F7E-AC0A-2FB7CB01FB57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D4F7B6-39B5-4168-840F-5DAB73BBD284}" type="pres">
      <dgm:prSet presAssocID="{D78DA862-2BEA-4F7E-AC0A-2FB7CB01FB57}" presName="invisiNode" presStyleLbl="node1" presStyleIdx="1" presStyleCnt="4"/>
      <dgm:spPr/>
    </dgm:pt>
    <dgm:pt modelId="{BA6BA760-FF6A-4F25-849C-44E3E4A604DD}" type="pres">
      <dgm:prSet presAssocID="{D78DA862-2BEA-4F7E-AC0A-2FB7CB01FB57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CE4E9B4-BDB5-46E7-AABF-EA6E2399292D}" type="pres">
      <dgm:prSet presAssocID="{AE039EC4-3862-4467-B60D-D890BF614EE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58B1D82-2881-4575-80A5-446D7555C504}" type="pres">
      <dgm:prSet presAssocID="{928BE145-12C7-458F-8CC2-5755E64D4628}" presName="compNode" presStyleCnt="0"/>
      <dgm:spPr/>
    </dgm:pt>
    <dgm:pt modelId="{6D9245F4-157C-4CBB-9491-8CAAD56EA55B}" type="pres">
      <dgm:prSet presAssocID="{928BE145-12C7-458F-8CC2-5755E64D4628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E2010D98-45DB-4EE6-961A-11CD481C8FBA}" type="pres">
      <dgm:prSet presAssocID="{928BE145-12C7-458F-8CC2-5755E64D4628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1585AE2-F002-4C69-A075-B52A31A87508}" type="pres">
      <dgm:prSet presAssocID="{928BE145-12C7-458F-8CC2-5755E64D4628}" presName="invisiNode" presStyleLbl="node1" presStyleIdx="2" presStyleCnt="4"/>
      <dgm:spPr/>
    </dgm:pt>
    <dgm:pt modelId="{8D9A49A2-8F35-4670-99CF-346BD7894A51}" type="pres">
      <dgm:prSet presAssocID="{928BE145-12C7-458F-8CC2-5755E64D4628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F6B19DE-5475-45E8-9188-591358A685DA}" type="pres">
      <dgm:prSet presAssocID="{ECFA6D48-DBA7-472F-B8DB-7C7B32C98DC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D56EBD8-2CAB-43D3-9919-63A2EAC85417}" type="pres">
      <dgm:prSet presAssocID="{87D54B98-668C-4BD8-9AF5-BBE19CCB1887}" presName="compNode" presStyleCnt="0"/>
      <dgm:spPr/>
    </dgm:pt>
    <dgm:pt modelId="{CD34E370-3879-4443-918E-906EC4F9FB4A}" type="pres">
      <dgm:prSet presAssocID="{87D54B98-668C-4BD8-9AF5-BBE19CCB1887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20D2819D-2DB5-436D-A089-799C66943A6A}" type="pres">
      <dgm:prSet presAssocID="{87D54B98-668C-4BD8-9AF5-BBE19CCB1887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22DAB0-DA75-488C-A579-70DF1CB2B89C}" type="pres">
      <dgm:prSet presAssocID="{87D54B98-668C-4BD8-9AF5-BBE19CCB1887}" presName="invisiNode" presStyleLbl="node1" presStyleIdx="3" presStyleCnt="4"/>
      <dgm:spPr/>
    </dgm:pt>
    <dgm:pt modelId="{EF1DB864-8A58-4469-9E48-E280AF78DA29}" type="pres">
      <dgm:prSet presAssocID="{87D54B98-668C-4BD8-9AF5-BBE19CCB1887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6D6B0192-794C-45A6-8050-EDE2EF9F316E}" type="presOf" srcId="{ECFA6D48-DBA7-472F-B8DB-7C7B32C98DCA}" destId="{4F6B19DE-5475-45E8-9188-591358A685DA}" srcOrd="0" destOrd="0" presId="urn:microsoft.com/office/officeart/2005/8/layout/hList7"/>
    <dgm:cxn modelId="{13B03D2C-6FD1-4088-BB3A-2D92B6ECEB05}" type="presOf" srcId="{87D54B98-668C-4BD8-9AF5-BBE19CCB1887}" destId="{CD34E370-3879-4443-918E-906EC4F9FB4A}" srcOrd="0" destOrd="0" presId="urn:microsoft.com/office/officeart/2005/8/layout/hList7"/>
    <dgm:cxn modelId="{784E9B3D-CB48-4F4D-BC23-CE03777F0988}" type="presOf" srcId="{928BE145-12C7-458F-8CC2-5755E64D4628}" destId="{6D9245F4-157C-4CBB-9491-8CAAD56EA55B}" srcOrd="0" destOrd="0" presId="urn:microsoft.com/office/officeart/2005/8/layout/hList7"/>
    <dgm:cxn modelId="{75D7E13F-C802-44C2-9286-E48FC7AD10A7}" type="presOf" srcId="{772C8A1C-39F4-4B25-B986-E25188D99045}" destId="{F38E7C48-8E29-4121-AC88-2EF9122CC2D7}" srcOrd="0" destOrd="0" presId="urn:microsoft.com/office/officeart/2005/8/layout/hList7"/>
    <dgm:cxn modelId="{F573B544-BEE4-4C4D-BFB7-1D98C924DB2D}" type="presOf" srcId="{0222225A-4209-4CB3-BF02-F0EBA93CE730}" destId="{0710CC92-FCB4-42B3-A738-6D8AF78D4E9D}" srcOrd="0" destOrd="0" presId="urn:microsoft.com/office/officeart/2005/8/layout/hList7"/>
    <dgm:cxn modelId="{BD647348-2592-4B6B-B17F-609F50C9C86D}" type="presOf" srcId="{D78DA862-2BEA-4F7E-AC0A-2FB7CB01FB57}" destId="{AC5FFE10-203D-4630-A8B3-DAC610A68543}" srcOrd="1" destOrd="0" presId="urn:microsoft.com/office/officeart/2005/8/layout/hList7"/>
    <dgm:cxn modelId="{231ADB20-E7E1-4D6D-8DB6-DA4DDE319D8D}" type="presOf" srcId="{772C8A1C-39F4-4B25-B986-E25188D99045}" destId="{6A011EE0-5013-4285-ADFC-87E578C2C31C}" srcOrd="1" destOrd="0" presId="urn:microsoft.com/office/officeart/2005/8/layout/hList7"/>
    <dgm:cxn modelId="{B6955AF6-1D77-4F52-A87D-99EFD41BD968}" srcId="{0222225A-4209-4CB3-BF02-F0EBA93CE730}" destId="{D78DA862-2BEA-4F7E-AC0A-2FB7CB01FB57}" srcOrd="1" destOrd="0" parTransId="{4D7F7198-CB0A-40CF-9675-471CBD62BB77}" sibTransId="{AE039EC4-3862-4467-B60D-D890BF614EEE}"/>
    <dgm:cxn modelId="{FCDADC93-CE38-45E5-AD52-32B51E8FA217}" type="presOf" srcId="{5C0D711D-B49C-4F01-85B0-F4A080787028}" destId="{3FE39A5D-EADD-4B7B-975A-ADD2DCF9827E}" srcOrd="0" destOrd="0" presId="urn:microsoft.com/office/officeart/2005/8/layout/hList7"/>
    <dgm:cxn modelId="{A19EACA7-5B25-4301-B7C1-33B5EE19C6D7}" srcId="{0222225A-4209-4CB3-BF02-F0EBA93CE730}" destId="{928BE145-12C7-458F-8CC2-5755E64D4628}" srcOrd="2" destOrd="0" parTransId="{C2F3C107-99BB-434A-9D0D-B4EA6301E75F}" sibTransId="{ECFA6D48-DBA7-472F-B8DB-7C7B32C98DCA}"/>
    <dgm:cxn modelId="{7DB154E6-7F6F-48FB-BE94-B8F06E7C6E33}" srcId="{0222225A-4209-4CB3-BF02-F0EBA93CE730}" destId="{772C8A1C-39F4-4B25-B986-E25188D99045}" srcOrd="0" destOrd="0" parTransId="{DFAB3F2F-A528-429F-ADBF-9EEC26F0A54C}" sibTransId="{5C0D711D-B49C-4F01-85B0-F4A080787028}"/>
    <dgm:cxn modelId="{DE2599A0-8BC6-4997-9589-5573D9A038FE}" type="presOf" srcId="{D78DA862-2BEA-4F7E-AC0A-2FB7CB01FB57}" destId="{BFB03CCC-AACD-43A1-A01A-9C0D9B5A999D}" srcOrd="0" destOrd="0" presId="urn:microsoft.com/office/officeart/2005/8/layout/hList7"/>
    <dgm:cxn modelId="{5C929A6B-9AE6-410A-8939-17AA328901A5}" type="presOf" srcId="{87D54B98-668C-4BD8-9AF5-BBE19CCB1887}" destId="{20D2819D-2DB5-436D-A089-799C66943A6A}" srcOrd="1" destOrd="0" presId="urn:microsoft.com/office/officeart/2005/8/layout/hList7"/>
    <dgm:cxn modelId="{0A001CAE-F787-4759-A994-8EEDE7368AA0}" srcId="{0222225A-4209-4CB3-BF02-F0EBA93CE730}" destId="{87D54B98-668C-4BD8-9AF5-BBE19CCB1887}" srcOrd="3" destOrd="0" parTransId="{6643DAF5-B0E5-44E2-9D29-612F6C3A7805}" sibTransId="{853A8BAB-37BF-46C8-894A-8C57851618F4}"/>
    <dgm:cxn modelId="{294BB885-8BBB-43B6-AA73-7ED5FCB7A5B0}" type="presOf" srcId="{928BE145-12C7-458F-8CC2-5755E64D4628}" destId="{E2010D98-45DB-4EE6-961A-11CD481C8FBA}" srcOrd="1" destOrd="0" presId="urn:microsoft.com/office/officeart/2005/8/layout/hList7"/>
    <dgm:cxn modelId="{10B08245-D33D-4C99-8E8F-EF51E3D14E59}" type="presOf" srcId="{AE039EC4-3862-4467-B60D-D890BF614EEE}" destId="{CCE4E9B4-BDB5-46E7-AABF-EA6E2399292D}" srcOrd="0" destOrd="0" presId="urn:microsoft.com/office/officeart/2005/8/layout/hList7"/>
    <dgm:cxn modelId="{425E3781-B8C0-453A-8FCE-C632CB36B6FE}" type="presParOf" srcId="{0710CC92-FCB4-42B3-A738-6D8AF78D4E9D}" destId="{C8FC8BDD-C601-4FA2-8B4A-B953A9AB9474}" srcOrd="0" destOrd="0" presId="urn:microsoft.com/office/officeart/2005/8/layout/hList7"/>
    <dgm:cxn modelId="{C19CB9D5-C7F3-4F2B-BCC8-9550AABB591A}" type="presParOf" srcId="{0710CC92-FCB4-42B3-A738-6D8AF78D4E9D}" destId="{F68DD10C-54ED-4192-8B57-E8583C6A1DB2}" srcOrd="1" destOrd="0" presId="urn:microsoft.com/office/officeart/2005/8/layout/hList7"/>
    <dgm:cxn modelId="{A16388D2-8123-43D7-8A2C-1FDBE45822FB}" type="presParOf" srcId="{F68DD10C-54ED-4192-8B57-E8583C6A1DB2}" destId="{387F6D5C-A571-4876-8200-A3FC47F813BB}" srcOrd="0" destOrd="0" presId="urn:microsoft.com/office/officeart/2005/8/layout/hList7"/>
    <dgm:cxn modelId="{C9008BC1-54B4-404F-9702-32AD75B8FC1B}" type="presParOf" srcId="{387F6D5C-A571-4876-8200-A3FC47F813BB}" destId="{F38E7C48-8E29-4121-AC88-2EF9122CC2D7}" srcOrd="0" destOrd="0" presId="urn:microsoft.com/office/officeart/2005/8/layout/hList7"/>
    <dgm:cxn modelId="{15B125D1-9987-4119-A9DD-35827DA7ADD2}" type="presParOf" srcId="{387F6D5C-A571-4876-8200-A3FC47F813BB}" destId="{6A011EE0-5013-4285-ADFC-87E578C2C31C}" srcOrd="1" destOrd="0" presId="urn:microsoft.com/office/officeart/2005/8/layout/hList7"/>
    <dgm:cxn modelId="{BD68A3EF-8625-4936-B89B-4DDA216AF048}" type="presParOf" srcId="{387F6D5C-A571-4876-8200-A3FC47F813BB}" destId="{9C3766FB-988E-408C-9422-EFBDD4883DEF}" srcOrd="2" destOrd="0" presId="urn:microsoft.com/office/officeart/2005/8/layout/hList7"/>
    <dgm:cxn modelId="{CE4A3562-2B8A-449F-AB34-48B269F4C9C6}" type="presParOf" srcId="{387F6D5C-A571-4876-8200-A3FC47F813BB}" destId="{2E608AB6-8492-4D8D-AD26-52CA3EFB9BCF}" srcOrd="3" destOrd="0" presId="urn:microsoft.com/office/officeart/2005/8/layout/hList7"/>
    <dgm:cxn modelId="{97F1E457-B602-4FC9-8409-45D0D178CF33}" type="presParOf" srcId="{F68DD10C-54ED-4192-8B57-E8583C6A1DB2}" destId="{3FE39A5D-EADD-4B7B-975A-ADD2DCF9827E}" srcOrd="1" destOrd="0" presId="urn:microsoft.com/office/officeart/2005/8/layout/hList7"/>
    <dgm:cxn modelId="{F54AA4F2-680A-4D91-92D1-19A699D378BC}" type="presParOf" srcId="{F68DD10C-54ED-4192-8B57-E8583C6A1DB2}" destId="{9D5872E0-6289-4EA0-A76E-F594444C998F}" srcOrd="2" destOrd="0" presId="urn:microsoft.com/office/officeart/2005/8/layout/hList7"/>
    <dgm:cxn modelId="{C7C032BC-49A8-4984-8F45-43ABCE6C0570}" type="presParOf" srcId="{9D5872E0-6289-4EA0-A76E-F594444C998F}" destId="{BFB03CCC-AACD-43A1-A01A-9C0D9B5A999D}" srcOrd="0" destOrd="0" presId="urn:microsoft.com/office/officeart/2005/8/layout/hList7"/>
    <dgm:cxn modelId="{8B8DCFBD-00FC-4EF3-AB08-D20D9F8B8332}" type="presParOf" srcId="{9D5872E0-6289-4EA0-A76E-F594444C998F}" destId="{AC5FFE10-203D-4630-A8B3-DAC610A68543}" srcOrd="1" destOrd="0" presId="urn:microsoft.com/office/officeart/2005/8/layout/hList7"/>
    <dgm:cxn modelId="{E8DFD86B-221F-499A-B8B0-F972BF906232}" type="presParOf" srcId="{9D5872E0-6289-4EA0-A76E-F594444C998F}" destId="{1AD4F7B6-39B5-4168-840F-5DAB73BBD284}" srcOrd="2" destOrd="0" presId="urn:microsoft.com/office/officeart/2005/8/layout/hList7"/>
    <dgm:cxn modelId="{DD82E434-DB3E-4B8B-9069-089F863A4D1C}" type="presParOf" srcId="{9D5872E0-6289-4EA0-A76E-F594444C998F}" destId="{BA6BA760-FF6A-4F25-849C-44E3E4A604DD}" srcOrd="3" destOrd="0" presId="urn:microsoft.com/office/officeart/2005/8/layout/hList7"/>
    <dgm:cxn modelId="{CEEDD8F3-2DF0-453A-BFDA-C68B803E7546}" type="presParOf" srcId="{F68DD10C-54ED-4192-8B57-E8583C6A1DB2}" destId="{CCE4E9B4-BDB5-46E7-AABF-EA6E2399292D}" srcOrd="3" destOrd="0" presId="urn:microsoft.com/office/officeart/2005/8/layout/hList7"/>
    <dgm:cxn modelId="{9409DD59-35E5-4610-AEAD-090717619917}" type="presParOf" srcId="{F68DD10C-54ED-4192-8B57-E8583C6A1DB2}" destId="{D58B1D82-2881-4575-80A5-446D7555C504}" srcOrd="4" destOrd="0" presId="urn:microsoft.com/office/officeart/2005/8/layout/hList7"/>
    <dgm:cxn modelId="{8EA65F57-D1EB-42A9-BB30-1C9898AA5EFE}" type="presParOf" srcId="{D58B1D82-2881-4575-80A5-446D7555C504}" destId="{6D9245F4-157C-4CBB-9491-8CAAD56EA55B}" srcOrd="0" destOrd="0" presId="urn:microsoft.com/office/officeart/2005/8/layout/hList7"/>
    <dgm:cxn modelId="{60A163E9-0BD7-4747-B3F0-F4892391E0F7}" type="presParOf" srcId="{D58B1D82-2881-4575-80A5-446D7555C504}" destId="{E2010D98-45DB-4EE6-961A-11CD481C8FBA}" srcOrd="1" destOrd="0" presId="urn:microsoft.com/office/officeart/2005/8/layout/hList7"/>
    <dgm:cxn modelId="{CD9E5492-DCD6-4C0E-9B66-C31A0E61A702}" type="presParOf" srcId="{D58B1D82-2881-4575-80A5-446D7555C504}" destId="{21585AE2-F002-4C69-A075-B52A31A87508}" srcOrd="2" destOrd="0" presId="urn:microsoft.com/office/officeart/2005/8/layout/hList7"/>
    <dgm:cxn modelId="{8073064D-4894-422D-9ED9-D3BE2FB6A8C4}" type="presParOf" srcId="{D58B1D82-2881-4575-80A5-446D7555C504}" destId="{8D9A49A2-8F35-4670-99CF-346BD7894A51}" srcOrd="3" destOrd="0" presId="urn:microsoft.com/office/officeart/2005/8/layout/hList7"/>
    <dgm:cxn modelId="{45C65B22-4ABB-468C-97A3-99BB965CEEA5}" type="presParOf" srcId="{F68DD10C-54ED-4192-8B57-E8583C6A1DB2}" destId="{4F6B19DE-5475-45E8-9188-591358A685DA}" srcOrd="5" destOrd="0" presId="urn:microsoft.com/office/officeart/2005/8/layout/hList7"/>
    <dgm:cxn modelId="{0F417D9C-E3D6-44F2-B4B7-EA4E6DB1CB56}" type="presParOf" srcId="{F68DD10C-54ED-4192-8B57-E8583C6A1DB2}" destId="{1D56EBD8-2CAB-43D3-9919-63A2EAC85417}" srcOrd="6" destOrd="0" presId="urn:microsoft.com/office/officeart/2005/8/layout/hList7"/>
    <dgm:cxn modelId="{EF3AA8AC-CE41-4A82-9A87-2CCA52144B21}" type="presParOf" srcId="{1D56EBD8-2CAB-43D3-9919-63A2EAC85417}" destId="{CD34E370-3879-4443-918E-906EC4F9FB4A}" srcOrd="0" destOrd="0" presId="urn:microsoft.com/office/officeart/2005/8/layout/hList7"/>
    <dgm:cxn modelId="{AAC304D4-202A-4219-AFF6-30D9DFFD0E42}" type="presParOf" srcId="{1D56EBD8-2CAB-43D3-9919-63A2EAC85417}" destId="{20D2819D-2DB5-436D-A089-799C66943A6A}" srcOrd="1" destOrd="0" presId="urn:microsoft.com/office/officeart/2005/8/layout/hList7"/>
    <dgm:cxn modelId="{241C4620-9053-4953-A366-82152A4A3DC8}" type="presParOf" srcId="{1D56EBD8-2CAB-43D3-9919-63A2EAC85417}" destId="{2722DAB0-DA75-488C-A579-70DF1CB2B89C}" srcOrd="2" destOrd="0" presId="urn:microsoft.com/office/officeart/2005/8/layout/hList7"/>
    <dgm:cxn modelId="{DE7E007E-E24E-46C8-98B9-5749E516134B}" type="presParOf" srcId="{1D56EBD8-2CAB-43D3-9919-63A2EAC85417}" destId="{EF1DB864-8A58-4469-9E48-E280AF78DA29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351DCA-AE1F-4EFD-9AF7-F5A84874F5D0}" type="doc">
      <dgm:prSet loTypeId="urn:microsoft.com/office/officeart/2008/layout/TitledPictureBlocks" loCatId="picture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FACD4240-8611-44C3-9306-9CCD70ABD063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00449F08-3026-4D44-B76D-A6324B0D173D}" type="parTrans" cxnId="{EAE0DE9F-811B-42CE-89DB-3C27160C16CC}">
      <dgm:prSet/>
      <dgm:spPr/>
      <dgm:t>
        <a:bodyPr/>
        <a:lstStyle/>
        <a:p>
          <a:endParaRPr lang="zh-TW" altLang="en-US"/>
        </a:p>
      </dgm:t>
    </dgm:pt>
    <dgm:pt modelId="{2780E0D2-46F8-4638-B165-B7CD457F1585}" type="sibTrans" cxnId="{EAE0DE9F-811B-42CE-89DB-3C27160C16CC}">
      <dgm:prSet/>
      <dgm:spPr/>
      <dgm:t>
        <a:bodyPr/>
        <a:lstStyle/>
        <a:p>
          <a:endParaRPr lang="zh-TW" altLang="en-US"/>
        </a:p>
      </dgm:t>
    </dgm:pt>
    <dgm:pt modelId="{AAA9F1BB-766B-4142-8FFC-C4834AD567CA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7A46B9D2-4E38-4A2E-8830-55A320F71A3F}" type="parTrans" cxnId="{69E1BB61-D83B-4711-9258-B6FF5D097289}">
      <dgm:prSet/>
      <dgm:spPr/>
      <dgm:t>
        <a:bodyPr/>
        <a:lstStyle/>
        <a:p>
          <a:endParaRPr lang="zh-TW" altLang="en-US"/>
        </a:p>
      </dgm:t>
    </dgm:pt>
    <dgm:pt modelId="{D94878B7-F8F4-463E-B938-D57DEC68BBD0}" type="sibTrans" cxnId="{69E1BB61-D83B-4711-9258-B6FF5D097289}">
      <dgm:prSet/>
      <dgm:spPr/>
      <dgm:t>
        <a:bodyPr/>
        <a:lstStyle/>
        <a:p>
          <a:endParaRPr lang="zh-TW" altLang="en-US"/>
        </a:p>
      </dgm:t>
    </dgm:pt>
    <dgm:pt modelId="{C36E03F1-1486-46DE-8D07-1DCB0A46A005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7B7DE64F-56C5-4D3E-9A13-645500CD3FE9}" type="parTrans" cxnId="{A41610C0-C199-4A00-BBAF-120846F37BE0}">
      <dgm:prSet/>
      <dgm:spPr/>
      <dgm:t>
        <a:bodyPr/>
        <a:lstStyle/>
        <a:p>
          <a:endParaRPr lang="zh-TW" altLang="en-US"/>
        </a:p>
      </dgm:t>
    </dgm:pt>
    <dgm:pt modelId="{E2BC9DDB-B709-4AE1-86D0-0D1C338ED712}" type="sibTrans" cxnId="{A41610C0-C199-4A00-BBAF-120846F37BE0}">
      <dgm:prSet/>
      <dgm:spPr/>
      <dgm:t>
        <a:bodyPr/>
        <a:lstStyle/>
        <a:p>
          <a:endParaRPr lang="zh-TW" altLang="en-US"/>
        </a:p>
      </dgm:t>
    </dgm:pt>
    <dgm:pt modelId="{F9F1B43C-2252-4841-A031-671323A69F2B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AB9B2104-91D0-4CDB-9203-B1C1E1ABCC3E}" type="parTrans" cxnId="{BD001460-9298-4B0B-A3D2-0153DD162825}">
      <dgm:prSet/>
      <dgm:spPr/>
      <dgm:t>
        <a:bodyPr/>
        <a:lstStyle/>
        <a:p>
          <a:endParaRPr lang="zh-TW" altLang="en-US"/>
        </a:p>
      </dgm:t>
    </dgm:pt>
    <dgm:pt modelId="{48C59B94-A1BD-4237-8A7B-6885D1D6C474}" type="sibTrans" cxnId="{BD001460-9298-4B0B-A3D2-0153DD162825}">
      <dgm:prSet/>
      <dgm:spPr/>
      <dgm:t>
        <a:bodyPr/>
        <a:lstStyle/>
        <a:p>
          <a:endParaRPr lang="zh-TW" altLang="en-US"/>
        </a:p>
      </dgm:t>
    </dgm:pt>
    <dgm:pt modelId="{05BA536A-AB75-44D9-AF26-0E8BA588A92D}" type="pres">
      <dgm:prSet presAssocID="{BE351DCA-AE1F-4EFD-9AF7-F5A84874F5D0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BC564F94-9D2C-46AF-83F7-70E06EAA1EC1}" type="pres">
      <dgm:prSet presAssocID="{FACD4240-8611-44C3-9306-9CCD70ABD063}" presName="composite" presStyleCnt="0"/>
      <dgm:spPr/>
    </dgm:pt>
    <dgm:pt modelId="{1719B44E-75D9-45F7-9511-EC888148E86F}" type="pres">
      <dgm:prSet presAssocID="{FACD4240-8611-44C3-9306-9CCD70ABD063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39A162-1CBE-4B98-9C22-65CEF058CD65}" type="pres">
      <dgm:prSet presAssocID="{FACD4240-8611-44C3-9306-9CCD70ABD063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952974D-316D-43DF-A309-CBB87EB240EA}" type="pres">
      <dgm:prSet presAssocID="{FACD4240-8611-44C3-9306-9CCD70ABD063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1209504-712D-4771-B1C3-267B9EECDACC}" type="pres">
      <dgm:prSet presAssocID="{2780E0D2-46F8-4638-B165-B7CD457F1585}" presName="sibTrans" presStyleCnt="0"/>
      <dgm:spPr/>
    </dgm:pt>
    <dgm:pt modelId="{505A856E-DC56-4723-87C2-6C1D4799AE75}" type="pres">
      <dgm:prSet presAssocID="{C36E03F1-1486-46DE-8D07-1DCB0A46A005}" presName="composite" presStyleCnt="0"/>
      <dgm:spPr/>
    </dgm:pt>
    <dgm:pt modelId="{79A88C30-9B7C-4769-A81F-DF7BFB96E97C}" type="pres">
      <dgm:prSet presAssocID="{C36E03F1-1486-46DE-8D07-1DCB0A46A005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D2240C-7FC3-4538-9E96-700267E078AD}" type="pres">
      <dgm:prSet presAssocID="{C36E03F1-1486-46DE-8D07-1DCB0A46A005}" presName="Image" presStyleLbl="bgImgPlace1" presStyleIdx="1" presStyleCnt="2" custLinFactNeighborX="-1702" custLinFactNeighborY="-1129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B8E0CE1-CF15-46DA-8F08-7A948F0C23C7}" type="pres">
      <dgm:prSet presAssocID="{C36E03F1-1486-46DE-8D07-1DCB0A46A005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DB084EB-B22B-441E-940B-89FA94C8D5AB}" type="presOf" srcId="{AAA9F1BB-766B-4142-8FFC-C4834AD567CA}" destId="{9952974D-316D-43DF-A309-CBB87EB240EA}" srcOrd="0" destOrd="0" presId="urn:microsoft.com/office/officeart/2008/layout/TitledPictureBlocks"/>
    <dgm:cxn modelId="{4D1B85DE-56CA-462A-BC09-4CB97B60EEF1}" type="presOf" srcId="{F9F1B43C-2252-4841-A031-671323A69F2B}" destId="{2B8E0CE1-CF15-46DA-8F08-7A948F0C23C7}" srcOrd="0" destOrd="0" presId="urn:microsoft.com/office/officeart/2008/layout/TitledPictureBlocks"/>
    <dgm:cxn modelId="{BD001460-9298-4B0B-A3D2-0153DD162825}" srcId="{C36E03F1-1486-46DE-8D07-1DCB0A46A005}" destId="{F9F1B43C-2252-4841-A031-671323A69F2B}" srcOrd="0" destOrd="0" parTransId="{AB9B2104-91D0-4CDB-9203-B1C1E1ABCC3E}" sibTransId="{48C59B94-A1BD-4237-8A7B-6885D1D6C474}"/>
    <dgm:cxn modelId="{D9B0C656-B7B7-41F8-B84F-B0E0F5214D96}" type="presOf" srcId="{C36E03F1-1486-46DE-8D07-1DCB0A46A005}" destId="{79A88C30-9B7C-4769-A81F-DF7BFB96E97C}" srcOrd="0" destOrd="0" presId="urn:microsoft.com/office/officeart/2008/layout/TitledPictureBlocks"/>
    <dgm:cxn modelId="{CE6E4DFD-AE3F-4604-9739-0FE4FCB33E46}" type="presOf" srcId="{BE351DCA-AE1F-4EFD-9AF7-F5A84874F5D0}" destId="{05BA536A-AB75-44D9-AF26-0E8BA588A92D}" srcOrd="0" destOrd="0" presId="urn:microsoft.com/office/officeart/2008/layout/TitledPictureBlocks"/>
    <dgm:cxn modelId="{239E2C2F-29B3-4F5F-865A-248B5381A3BC}" type="presOf" srcId="{FACD4240-8611-44C3-9306-9CCD70ABD063}" destId="{1719B44E-75D9-45F7-9511-EC888148E86F}" srcOrd="0" destOrd="0" presId="urn:microsoft.com/office/officeart/2008/layout/TitledPictureBlocks"/>
    <dgm:cxn modelId="{69E1BB61-D83B-4711-9258-B6FF5D097289}" srcId="{FACD4240-8611-44C3-9306-9CCD70ABD063}" destId="{AAA9F1BB-766B-4142-8FFC-C4834AD567CA}" srcOrd="0" destOrd="0" parTransId="{7A46B9D2-4E38-4A2E-8830-55A320F71A3F}" sibTransId="{D94878B7-F8F4-463E-B938-D57DEC68BBD0}"/>
    <dgm:cxn modelId="{EAE0DE9F-811B-42CE-89DB-3C27160C16CC}" srcId="{BE351DCA-AE1F-4EFD-9AF7-F5A84874F5D0}" destId="{FACD4240-8611-44C3-9306-9CCD70ABD063}" srcOrd="0" destOrd="0" parTransId="{00449F08-3026-4D44-B76D-A6324B0D173D}" sibTransId="{2780E0D2-46F8-4638-B165-B7CD457F1585}"/>
    <dgm:cxn modelId="{A41610C0-C199-4A00-BBAF-120846F37BE0}" srcId="{BE351DCA-AE1F-4EFD-9AF7-F5A84874F5D0}" destId="{C36E03F1-1486-46DE-8D07-1DCB0A46A005}" srcOrd="1" destOrd="0" parTransId="{7B7DE64F-56C5-4D3E-9A13-645500CD3FE9}" sibTransId="{E2BC9DDB-B709-4AE1-86D0-0D1C338ED712}"/>
    <dgm:cxn modelId="{B6CA7DFA-83E8-438C-98C2-974298F0A93D}" type="presParOf" srcId="{05BA536A-AB75-44D9-AF26-0E8BA588A92D}" destId="{BC564F94-9D2C-46AF-83F7-70E06EAA1EC1}" srcOrd="0" destOrd="0" presId="urn:microsoft.com/office/officeart/2008/layout/TitledPictureBlocks"/>
    <dgm:cxn modelId="{5835C71D-8855-4F6F-ABE2-9DAAAC6A86D6}" type="presParOf" srcId="{BC564F94-9D2C-46AF-83F7-70E06EAA1EC1}" destId="{1719B44E-75D9-45F7-9511-EC888148E86F}" srcOrd="0" destOrd="0" presId="urn:microsoft.com/office/officeart/2008/layout/TitledPictureBlocks"/>
    <dgm:cxn modelId="{E77402E9-B9E5-4C24-ADB4-A9A87BCF9D21}" type="presParOf" srcId="{BC564F94-9D2C-46AF-83F7-70E06EAA1EC1}" destId="{8339A162-1CBE-4B98-9C22-65CEF058CD65}" srcOrd="1" destOrd="0" presId="urn:microsoft.com/office/officeart/2008/layout/TitledPictureBlocks"/>
    <dgm:cxn modelId="{61513967-CBB5-4DDA-9778-5B76670FD575}" type="presParOf" srcId="{BC564F94-9D2C-46AF-83F7-70E06EAA1EC1}" destId="{9952974D-316D-43DF-A309-CBB87EB240EA}" srcOrd="2" destOrd="0" presId="urn:microsoft.com/office/officeart/2008/layout/TitledPictureBlocks"/>
    <dgm:cxn modelId="{1C81335A-179E-4CE8-A919-15950CA30660}" type="presParOf" srcId="{05BA536A-AB75-44D9-AF26-0E8BA588A92D}" destId="{81209504-712D-4771-B1C3-267B9EECDACC}" srcOrd="1" destOrd="0" presId="urn:microsoft.com/office/officeart/2008/layout/TitledPictureBlocks"/>
    <dgm:cxn modelId="{177B49CB-6029-47C2-B3CE-CE5AB489674C}" type="presParOf" srcId="{05BA536A-AB75-44D9-AF26-0E8BA588A92D}" destId="{505A856E-DC56-4723-87C2-6C1D4799AE75}" srcOrd="2" destOrd="0" presId="urn:microsoft.com/office/officeart/2008/layout/TitledPictureBlocks"/>
    <dgm:cxn modelId="{E7620209-6452-4FFA-8E64-66525EEC5D43}" type="presParOf" srcId="{505A856E-DC56-4723-87C2-6C1D4799AE75}" destId="{79A88C30-9B7C-4769-A81F-DF7BFB96E97C}" srcOrd="0" destOrd="0" presId="urn:microsoft.com/office/officeart/2008/layout/TitledPictureBlocks"/>
    <dgm:cxn modelId="{26C64EE3-558A-4749-8ED1-CF0DCA0C53C6}" type="presParOf" srcId="{505A856E-DC56-4723-87C2-6C1D4799AE75}" destId="{45D2240C-7FC3-4538-9E96-700267E078AD}" srcOrd="1" destOrd="0" presId="urn:microsoft.com/office/officeart/2008/layout/TitledPictureBlocks"/>
    <dgm:cxn modelId="{44878DBE-108E-4BC1-A7FB-329B85031602}" type="presParOf" srcId="{505A856E-DC56-4723-87C2-6C1D4799AE75}" destId="{2B8E0CE1-CF15-46DA-8F08-7A948F0C23C7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EB46DE-1F95-42F4-AFD5-51450018E15D}" type="doc">
      <dgm:prSet loTypeId="urn:microsoft.com/office/officeart/2005/8/layout/radial2" loCatId="relationship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9EBD6053-D35D-4EBD-93B5-A8B807C893D8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68D6B369-4BBD-497D-A518-A01433286BC7}" type="parTrans" cxnId="{9399957A-1D4F-4F29-A59A-08A1724D8ADA}">
      <dgm:prSet/>
      <dgm:spPr/>
      <dgm:t>
        <a:bodyPr/>
        <a:lstStyle/>
        <a:p>
          <a:endParaRPr lang="zh-TW" altLang="en-US"/>
        </a:p>
      </dgm:t>
    </dgm:pt>
    <dgm:pt modelId="{11F355FA-05FD-42A7-AB76-D74C25521846}" type="sibTrans" cxnId="{9399957A-1D4F-4F29-A59A-08A1724D8ADA}">
      <dgm:prSet/>
      <dgm:spPr/>
      <dgm:t>
        <a:bodyPr/>
        <a:lstStyle/>
        <a:p>
          <a:endParaRPr lang="zh-TW" altLang="en-US"/>
        </a:p>
      </dgm:t>
    </dgm:pt>
    <dgm:pt modelId="{D33AF2F1-101A-4891-98E4-01148D2EFE3A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CDFDE121-87FD-42C0-9E94-FD19E0C47A85}" type="parTrans" cxnId="{4D49DF37-DC20-4B2E-B6F2-38372E60960F}">
      <dgm:prSet/>
      <dgm:spPr/>
      <dgm:t>
        <a:bodyPr/>
        <a:lstStyle/>
        <a:p>
          <a:endParaRPr lang="zh-TW" altLang="en-US"/>
        </a:p>
      </dgm:t>
    </dgm:pt>
    <dgm:pt modelId="{636F9D04-927D-45E4-93E6-3520F2EF9923}" type="sibTrans" cxnId="{4D49DF37-DC20-4B2E-B6F2-38372E60960F}">
      <dgm:prSet/>
      <dgm:spPr/>
      <dgm:t>
        <a:bodyPr/>
        <a:lstStyle/>
        <a:p>
          <a:endParaRPr lang="zh-TW" altLang="en-US"/>
        </a:p>
      </dgm:t>
    </dgm:pt>
    <dgm:pt modelId="{96D09F24-C58D-44B3-8BDB-E9B6AA635FA5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37922B35-0BFA-4370-A72E-41E3628C80BB}" type="parTrans" cxnId="{1B732241-72BF-4F37-98C8-CC16F397D4D6}">
      <dgm:prSet/>
      <dgm:spPr/>
      <dgm:t>
        <a:bodyPr/>
        <a:lstStyle/>
        <a:p>
          <a:endParaRPr lang="zh-TW" altLang="en-US"/>
        </a:p>
      </dgm:t>
    </dgm:pt>
    <dgm:pt modelId="{D9031B70-D9E1-416B-890D-6B740ADFE5AF}" type="sibTrans" cxnId="{1B732241-72BF-4F37-98C8-CC16F397D4D6}">
      <dgm:prSet/>
      <dgm:spPr/>
      <dgm:t>
        <a:bodyPr/>
        <a:lstStyle/>
        <a:p>
          <a:endParaRPr lang="zh-TW" altLang="en-US"/>
        </a:p>
      </dgm:t>
    </dgm:pt>
    <dgm:pt modelId="{2376E46D-A857-40F7-85D2-7BF597B169DA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3F600BAB-C2C5-4725-855E-2A73123357E1}" type="parTrans" cxnId="{9EC1B0B4-9CC8-427A-8574-5D1AED40626C}">
      <dgm:prSet/>
      <dgm:spPr/>
      <dgm:t>
        <a:bodyPr/>
        <a:lstStyle/>
        <a:p>
          <a:endParaRPr lang="zh-TW" altLang="en-US"/>
        </a:p>
      </dgm:t>
    </dgm:pt>
    <dgm:pt modelId="{C0FAF27A-D611-4F1A-82C1-4C0150E0F6FF}" type="sibTrans" cxnId="{9EC1B0B4-9CC8-427A-8574-5D1AED40626C}">
      <dgm:prSet/>
      <dgm:spPr/>
      <dgm:t>
        <a:bodyPr/>
        <a:lstStyle/>
        <a:p>
          <a:endParaRPr lang="zh-TW" altLang="en-US"/>
        </a:p>
      </dgm:t>
    </dgm:pt>
    <dgm:pt modelId="{CBBED8E2-DDE6-4FE3-9204-6D3749B8A3DC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B2FF48EE-A792-45C2-BF28-8AB28A7A1DAA}" type="parTrans" cxnId="{983B3700-29D8-473A-9092-62D005E8D098}">
      <dgm:prSet/>
      <dgm:spPr/>
      <dgm:t>
        <a:bodyPr/>
        <a:lstStyle/>
        <a:p>
          <a:endParaRPr lang="zh-TW" altLang="en-US"/>
        </a:p>
      </dgm:t>
    </dgm:pt>
    <dgm:pt modelId="{9D0EAD2A-46FA-42A1-BF33-3661858FB1EF}" type="sibTrans" cxnId="{983B3700-29D8-473A-9092-62D005E8D098}">
      <dgm:prSet/>
      <dgm:spPr/>
      <dgm:t>
        <a:bodyPr/>
        <a:lstStyle/>
        <a:p>
          <a:endParaRPr lang="zh-TW" altLang="en-US"/>
        </a:p>
      </dgm:t>
    </dgm:pt>
    <dgm:pt modelId="{93FC89FD-2F07-4D4B-9C17-58BC9C0BF4CC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E1C106F5-58B2-4024-B372-14F1729007DA}" type="parTrans" cxnId="{C414A94E-57AE-4093-9AF4-2CB40582BF65}">
      <dgm:prSet/>
      <dgm:spPr/>
      <dgm:t>
        <a:bodyPr/>
        <a:lstStyle/>
        <a:p>
          <a:endParaRPr lang="zh-TW" altLang="en-US"/>
        </a:p>
      </dgm:t>
    </dgm:pt>
    <dgm:pt modelId="{25542B0E-A5A9-44E9-813B-0545E694C09E}" type="sibTrans" cxnId="{C414A94E-57AE-4093-9AF4-2CB40582BF65}">
      <dgm:prSet/>
      <dgm:spPr/>
      <dgm:t>
        <a:bodyPr/>
        <a:lstStyle/>
        <a:p>
          <a:endParaRPr lang="zh-TW" altLang="en-US"/>
        </a:p>
      </dgm:t>
    </dgm:pt>
    <dgm:pt modelId="{F8C95B4B-17C8-41DF-9F1F-971FC8D1BB2A}" type="pres">
      <dgm:prSet presAssocID="{02EB46DE-1F95-42F4-AFD5-51450018E15D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1299BEE-AB08-4477-A7CD-CD3253E0BFA0}" type="pres">
      <dgm:prSet presAssocID="{02EB46DE-1F95-42F4-AFD5-51450018E15D}" presName="cycle" presStyleCnt="0"/>
      <dgm:spPr/>
      <dgm:t>
        <a:bodyPr/>
        <a:lstStyle/>
        <a:p>
          <a:endParaRPr lang="zh-TW" altLang="en-US"/>
        </a:p>
      </dgm:t>
    </dgm:pt>
    <dgm:pt modelId="{52FEEEDA-2E84-4FCE-8106-ED5E718CA472}" type="pres">
      <dgm:prSet presAssocID="{02EB46DE-1F95-42F4-AFD5-51450018E15D}" presName="centerShape" presStyleCnt="0"/>
      <dgm:spPr/>
      <dgm:t>
        <a:bodyPr/>
        <a:lstStyle/>
        <a:p>
          <a:endParaRPr lang="zh-TW" altLang="en-US"/>
        </a:p>
      </dgm:t>
    </dgm:pt>
    <dgm:pt modelId="{AA9C48E0-D36D-46EC-B3E4-678A6879E3B6}" type="pres">
      <dgm:prSet presAssocID="{02EB46DE-1F95-42F4-AFD5-51450018E15D}" presName="connSite" presStyleLbl="node1" presStyleIdx="0" presStyleCnt="3"/>
      <dgm:spPr/>
      <dgm:t>
        <a:bodyPr/>
        <a:lstStyle/>
        <a:p>
          <a:endParaRPr lang="zh-TW" altLang="en-US"/>
        </a:p>
      </dgm:t>
    </dgm:pt>
    <dgm:pt modelId="{77B79752-2860-4CD3-92AC-9746BABE81D1}" type="pres">
      <dgm:prSet presAssocID="{02EB46DE-1F95-42F4-AFD5-51450018E15D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462FD07-89D2-49CC-A7A8-E024C181023A}" type="pres">
      <dgm:prSet presAssocID="{68D6B369-4BBD-497D-A518-A01433286BC7}" presName="Name25" presStyleLbl="parChTrans1D1" presStyleIdx="0" presStyleCnt="2"/>
      <dgm:spPr/>
      <dgm:t>
        <a:bodyPr/>
        <a:lstStyle/>
        <a:p>
          <a:endParaRPr lang="zh-TW" altLang="en-US"/>
        </a:p>
      </dgm:t>
    </dgm:pt>
    <dgm:pt modelId="{1920EB6E-4FE9-4BC4-AF1B-2ED573563E45}" type="pres">
      <dgm:prSet presAssocID="{9EBD6053-D35D-4EBD-93B5-A8B807C893D8}" presName="node" presStyleCnt="0"/>
      <dgm:spPr/>
      <dgm:t>
        <a:bodyPr/>
        <a:lstStyle/>
        <a:p>
          <a:endParaRPr lang="zh-TW" altLang="en-US"/>
        </a:p>
      </dgm:t>
    </dgm:pt>
    <dgm:pt modelId="{7CFF3E93-45C8-48B5-B3AD-E44AAD8B77FD}" type="pres">
      <dgm:prSet presAssocID="{9EBD6053-D35D-4EBD-93B5-A8B807C893D8}" presName="parentNode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BA43789-8A38-4510-84E3-0654126BA8E1}" type="pres">
      <dgm:prSet presAssocID="{9EBD6053-D35D-4EBD-93B5-A8B807C893D8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13FD308-35AC-4075-B1B7-D57F5A2C6E75}" type="pres">
      <dgm:prSet presAssocID="{3F600BAB-C2C5-4725-855E-2A73123357E1}" presName="Name25" presStyleLbl="parChTrans1D1" presStyleIdx="1" presStyleCnt="2"/>
      <dgm:spPr/>
      <dgm:t>
        <a:bodyPr/>
        <a:lstStyle/>
        <a:p>
          <a:endParaRPr lang="zh-TW" altLang="en-US"/>
        </a:p>
      </dgm:t>
    </dgm:pt>
    <dgm:pt modelId="{A06E85FD-895D-4EC5-8690-ED30384062D2}" type="pres">
      <dgm:prSet presAssocID="{2376E46D-A857-40F7-85D2-7BF597B169DA}" presName="node" presStyleCnt="0"/>
      <dgm:spPr/>
      <dgm:t>
        <a:bodyPr/>
        <a:lstStyle/>
        <a:p>
          <a:endParaRPr lang="zh-TW" altLang="en-US"/>
        </a:p>
      </dgm:t>
    </dgm:pt>
    <dgm:pt modelId="{AD6E7429-FA57-41E4-B106-F718FEC6B556}" type="pres">
      <dgm:prSet presAssocID="{2376E46D-A857-40F7-85D2-7BF597B169DA}" presName="parentNode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B7537C2-AE34-4D5B-959C-4487A1ABBDC9}" type="pres">
      <dgm:prSet presAssocID="{2376E46D-A857-40F7-85D2-7BF597B169DA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D792866-2C4D-4A3A-8C86-EFAEEE548510}" type="presOf" srcId="{9EBD6053-D35D-4EBD-93B5-A8B807C893D8}" destId="{7CFF3E93-45C8-48B5-B3AD-E44AAD8B77FD}" srcOrd="0" destOrd="0" presId="urn:microsoft.com/office/officeart/2005/8/layout/radial2"/>
    <dgm:cxn modelId="{9399957A-1D4F-4F29-A59A-08A1724D8ADA}" srcId="{02EB46DE-1F95-42F4-AFD5-51450018E15D}" destId="{9EBD6053-D35D-4EBD-93B5-A8B807C893D8}" srcOrd="0" destOrd="0" parTransId="{68D6B369-4BBD-497D-A518-A01433286BC7}" sibTransId="{11F355FA-05FD-42A7-AB76-D74C25521846}"/>
    <dgm:cxn modelId="{ED7A81B6-D877-42F0-908D-CF56F883BCD7}" type="presOf" srcId="{96D09F24-C58D-44B3-8BDB-E9B6AA635FA5}" destId="{4BA43789-8A38-4510-84E3-0654126BA8E1}" srcOrd="0" destOrd="1" presId="urn:microsoft.com/office/officeart/2005/8/layout/radial2"/>
    <dgm:cxn modelId="{9EC1B0B4-9CC8-427A-8574-5D1AED40626C}" srcId="{02EB46DE-1F95-42F4-AFD5-51450018E15D}" destId="{2376E46D-A857-40F7-85D2-7BF597B169DA}" srcOrd="1" destOrd="0" parTransId="{3F600BAB-C2C5-4725-855E-2A73123357E1}" sibTransId="{C0FAF27A-D611-4F1A-82C1-4C0150E0F6FF}"/>
    <dgm:cxn modelId="{CCC5B7BA-052C-4350-BB1E-3FAE5A88726A}" type="presOf" srcId="{3F600BAB-C2C5-4725-855E-2A73123357E1}" destId="{F13FD308-35AC-4075-B1B7-D57F5A2C6E75}" srcOrd="0" destOrd="0" presId="urn:microsoft.com/office/officeart/2005/8/layout/radial2"/>
    <dgm:cxn modelId="{C414A94E-57AE-4093-9AF4-2CB40582BF65}" srcId="{2376E46D-A857-40F7-85D2-7BF597B169DA}" destId="{93FC89FD-2F07-4D4B-9C17-58BC9C0BF4CC}" srcOrd="1" destOrd="0" parTransId="{E1C106F5-58B2-4024-B372-14F1729007DA}" sibTransId="{25542B0E-A5A9-44E9-813B-0545E694C09E}"/>
    <dgm:cxn modelId="{1B732241-72BF-4F37-98C8-CC16F397D4D6}" srcId="{9EBD6053-D35D-4EBD-93B5-A8B807C893D8}" destId="{96D09F24-C58D-44B3-8BDB-E9B6AA635FA5}" srcOrd="1" destOrd="0" parTransId="{37922B35-0BFA-4370-A72E-41E3628C80BB}" sibTransId="{D9031B70-D9E1-416B-890D-6B740ADFE5AF}"/>
    <dgm:cxn modelId="{EE19274D-5D25-4301-898D-7EB031792B6A}" type="presOf" srcId="{93FC89FD-2F07-4D4B-9C17-58BC9C0BF4CC}" destId="{CB7537C2-AE34-4D5B-959C-4487A1ABBDC9}" srcOrd="0" destOrd="1" presId="urn:microsoft.com/office/officeart/2005/8/layout/radial2"/>
    <dgm:cxn modelId="{880CE499-3BC6-47A3-AE8B-871FD46A8E1F}" type="presOf" srcId="{02EB46DE-1F95-42F4-AFD5-51450018E15D}" destId="{F8C95B4B-17C8-41DF-9F1F-971FC8D1BB2A}" srcOrd="0" destOrd="0" presId="urn:microsoft.com/office/officeart/2005/8/layout/radial2"/>
    <dgm:cxn modelId="{B3890EFC-A0AE-4BEA-9778-05AD499CA119}" type="presOf" srcId="{CBBED8E2-DDE6-4FE3-9204-6D3749B8A3DC}" destId="{CB7537C2-AE34-4D5B-959C-4487A1ABBDC9}" srcOrd="0" destOrd="0" presId="urn:microsoft.com/office/officeart/2005/8/layout/radial2"/>
    <dgm:cxn modelId="{C8BB6B62-6293-4B17-A82B-BDB7C9D625C6}" type="presOf" srcId="{D33AF2F1-101A-4891-98E4-01148D2EFE3A}" destId="{4BA43789-8A38-4510-84E3-0654126BA8E1}" srcOrd="0" destOrd="0" presId="urn:microsoft.com/office/officeart/2005/8/layout/radial2"/>
    <dgm:cxn modelId="{516A07C8-2215-461B-9B28-3C1CE0DC9D96}" type="presOf" srcId="{2376E46D-A857-40F7-85D2-7BF597B169DA}" destId="{AD6E7429-FA57-41E4-B106-F718FEC6B556}" srcOrd="0" destOrd="0" presId="urn:microsoft.com/office/officeart/2005/8/layout/radial2"/>
    <dgm:cxn modelId="{E426BD51-D9ED-4D00-A846-B0A92F5F3C5E}" type="presOf" srcId="{68D6B369-4BBD-497D-A518-A01433286BC7}" destId="{E462FD07-89D2-49CC-A7A8-E024C181023A}" srcOrd="0" destOrd="0" presId="urn:microsoft.com/office/officeart/2005/8/layout/radial2"/>
    <dgm:cxn modelId="{4D49DF37-DC20-4B2E-B6F2-38372E60960F}" srcId="{9EBD6053-D35D-4EBD-93B5-A8B807C893D8}" destId="{D33AF2F1-101A-4891-98E4-01148D2EFE3A}" srcOrd="0" destOrd="0" parTransId="{CDFDE121-87FD-42C0-9E94-FD19E0C47A85}" sibTransId="{636F9D04-927D-45E4-93E6-3520F2EF9923}"/>
    <dgm:cxn modelId="{983B3700-29D8-473A-9092-62D005E8D098}" srcId="{2376E46D-A857-40F7-85D2-7BF597B169DA}" destId="{CBBED8E2-DDE6-4FE3-9204-6D3749B8A3DC}" srcOrd="0" destOrd="0" parTransId="{B2FF48EE-A792-45C2-BF28-8AB28A7A1DAA}" sibTransId="{9D0EAD2A-46FA-42A1-BF33-3661858FB1EF}"/>
    <dgm:cxn modelId="{0BF32F94-2855-447C-9A09-FD5E97CFE75B}" type="presParOf" srcId="{F8C95B4B-17C8-41DF-9F1F-971FC8D1BB2A}" destId="{C1299BEE-AB08-4477-A7CD-CD3253E0BFA0}" srcOrd="0" destOrd="0" presId="urn:microsoft.com/office/officeart/2005/8/layout/radial2"/>
    <dgm:cxn modelId="{6D639689-62D8-4147-9852-4DD973711DF4}" type="presParOf" srcId="{C1299BEE-AB08-4477-A7CD-CD3253E0BFA0}" destId="{52FEEEDA-2E84-4FCE-8106-ED5E718CA472}" srcOrd="0" destOrd="0" presId="urn:microsoft.com/office/officeart/2005/8/layout/radial2"/>
    <dgm:cxn modelId="{E6011708-B7C7-42C3-91DD-0C52323F0BD7}" type="presParOf" srcId="{52FEEEDA-2E84-4FCE-8106-ED5E718CA472}" destId="{AA9C48E0-D36D-46EC-B3E4-678A6879E3B6}" srcOrd="0" destOrd="0" presId="urn:microsoft.com/office/officeart/2005/8/layout/radial2"/>
    <dgm:cxn modelId="{7D3B207B-A16D-48AB-8E81-5149124BA7C0}" type="presParOf" srcId="{52FEEEDA-2E84-4FCE-8106-ED5E718CA472}" destId="{77B79752-2860-4CD3-92AC-9746BABE81D1}" srcOrd="1" destOrd="0" presId="urn:microsoft.com/office/officeart/2005/8/layout/radial2"/>
    <dgm:cxn modelId="{25E4A594-A99C-4179-A410-06CD8FA322ED}" type="presParOf" srcId="{C1299BEE-AB08-4477-A7CD-CD3253E0BFA0}" destId="{E462FD07-89D2-49CC-A7A8-E024C181023A}" srcOrd="1" destOrd="0" presId="urn:microsoft.com/office/officeart/2005/8/layout/radial2"/>
    <dgm:cxn modelId="{7F39534E-0A50-44FB-A7F3-8EA2FF121CCE}" type="presParOf" srcId="{C1299BEE-AB08-4477-A7CD-CD3253E0BFA0}" destId="{1920EB6E-4FE9-4BC4-AF1B-2ED573563E45}" srcOrd="2" destOrd="0" presId="urn:microsoft.com/office/officeart/2005/8/layout/radial2"/>
    <dgm:cxn modelId="{A213471F-A55A-4294-8CC1-6584C954B7B3}" type="presParOf" srcId="{1920EB6E-4FE9-4BC4-AF1B-2ED573563E45}" destId="{7CFF3E93-45C8-48B5-B3AD-E44AAD8B77FD}" srcOrd="0" destOrd="0" presId="urn:microsoft.com/office/officeart/2005/8/layout/radial2"/>
    <dgm:cxn modelId="{2208984C-0E13-467C-A9D5-422916CC0D98}" type="presParOf" srcId="{1920EB6E-4FE9-4BC4-AF1B-2ED573563E45}" destId="{4BA43789-8A38-4510-84E3-0654126BA8E1}" srcOrd="1" destOrd="0" presId="urn:microsoft.com/office/officeart/2005/8/layout/radial2"/>
    <dgm:cxn modelId="{9117C902-9206-4856-815E-049050C0160E}" type="presParOf" srcId="{C1299BEE-AB08-4477-A7CD-CD3253E0BFA0}" destId="{F13FD308-35AC-4075-B1B7-D57F5A2C6E75}" srcOrd="3" destOrd="0" presId="urn:microsoft.com/office/officeart/2005/8/layout/radial2"/>
    <dgm:cxn modelId="{B01393E2-4B7E-462A-A072-BE4871A6C5F6}" type="presParOf" srcId="{C1299BEE-AB08-4477-A7CD-CD3253E0BFA0}" destId="{A06E85FD-895D-4EC5-8690-ED30384062D2}" srcOrd="4" destOrd="0" presId="urn:microsoft.com/office/officeart/2005/8/layout/radial2"/>
    <dgm:cxn modelId="{79F1D0FB-C210-4DCE-B99E-27C790705F53}" type="presParOf" srcId="{A06E85FD-895D-4EC5-8690-ED30384062D2}" destId="{AD6E7429-FA57-41E4-B106-F718FEC6B556}" srcOrd="0" destOrd="0" presId="urn:microsoft.com/office/officeart/2005/8/layout/radial2"/>
    <dgm:cxn modelId="{9C86E19E-E845-4B50-96F1-0CFF782FA5B8}" type="presParOf" srcId="{A06E85FD-895D-4EC5-8690-ED30384062D2}" destId="{CB7537C2-AE34-4D5B-959C-4487A1ABBDC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8E7C48-8E29-4121-AC88-2EF9122CC2D7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2E608AB6-8492-4D8D-AD26-52CA3EFB9BCF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BFB03CCC-AACD-43A1-A01A-9C0D9B5A999D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BA6BA760-FF6A-4F25-849C-44E3E4A604DD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6D9245F4-157C-4CBB-9491-8CAAD56EA55B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8D9A49A2-8F35-4670-99CF-346BD7894A51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CD34E370-3879-4443-918E-906EC4F9FB4A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EF1DB864-8A58-4469-9E48-E280AF78DA29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C8FC8BDD-C601-4FA2-8B4A-B953A9AB9474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39A162-1CBE-4B98-9C22-65CEF058CD65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9952974D-316D-43DF-A309-CBB87EB240EA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1719B44E-75D9-45F7-9511-EC888148E86F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45D2240C-7FC3-4538-9E96-700267E078AD}">
      <dsp:nvSpPr>
        <dsp:cNvPr id="0" name=""/>
        <dsp:cNvSpPr/>
      </dsp:nvSpPr>
      <dsp:spPr>
        <a:xfrm>
          <a:off x="4330821" y="1252726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2B8E0CE1-CF15-46DA-8F08-7A948F0C23C7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79A88C30-9B7C-4769-A81F-DF7BFB96E97C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3FD308-35AC-4075-B1B7-D57F5A2C6E75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62FD07-89D2-49CC-A7A8-E024C181023A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B79752-2860-4CD3-92AC-9746BABE81D1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CFF3E93-45C8-48B5-B3AD-E44AAD8B77FD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4BA43789-8A38-4510-84E3-0654126BA8E1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AD6E7429-FA57-41E4-B106-F718FEC6B556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CB7537C2-AE34-4D5B-959C-4487A1ABBDC9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56000">
              <a:srgbClr val="CAE827"/>
            </a:gs>
            <a:gs pos="44000">
              <a:srgbClr val="FFFF00"/>
            </a:gs>
            <a:gs pos="31500">
              <a:srgbClr val="FFE000"/>
            </a:gs>
            <a:gs pos="20000">
              <a:srgbClr val="FF0000"/>
            </a:gs>
            <a:gs pos="3000">
              <a:srgbClr val="C00000"/>
            </a:gs>
            <a:gs pos="100000">
              <a:srgbClr val="002060"/>
            </a:gs>
            <a:gs pos="89000">
              <a:srgbClr val="7030A0"/>
            </a:gs>
            <a:gs pos="68000">
              <a:srgbClr val="92D050"/>
            </a:gs>
            <a:gs pos="76000">
              <a:srgbClr val="00B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9000">
              <a:srgbClr val="FFFF00"/>
            </a:gs>
            <a:gs pos="21000">
              <a:srgbClr val="FFC000"/>
            </a:gs>
            <a:gs pos="0">
              <a:srgbClr val="FF0000"/>
            </a:gs>
            <a:gs pos="97000">
              <a:srgbClr val="002060"/>
            </a:gs>
            <a:gs pos="77000">
              <a:srgbClr val="009CDC"/>
            </a:gs>
            <a:gs pos="57000">
              <a:srgbClr val="00B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3204" y="1988840"/>
            <a:ext cx="5917591" cy="435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553613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460951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823808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1338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2022-11-28T06:09:45Z</dcterms:modified>
</cp:coreProperties>
</file>